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825500" rtl="0" fontAlgn="auto" latinLnBrk="0" hangingPunct="0">
      <a:lnSpc>
        <a:spcPct val="100000"/>
      </a:lnSpc>
      <a:spcBef>
        <a:spcPts val="3400"/>
      </a:spcBef>
      <a:spcAft>
        <a:spcPts val="0"/>
      </a:spcAft>
      <a:buClrTx/>
      <a:buSzTx/>
      <a:buFontTx/>
      <a:buNone/>
      <a:tabLst/>
      <a:defRPr b="0" baseline="0" cap="none" i="0" spc="0" strike="noStrike" sz="3000" u="none" kumimoji="0" normalizeH="0">
        <a:ln>
          <a:noFill/>
        </a:ln>
        <a:solidFill>
          <a:srgbClr val="838787"/>
        </a:solidFill>
        <a:effectLst/>
        <a:uFillTx/>
        <a:latin typeface="Avenir Next Medium"/>
        <a:ea typeface="Avenir Next Medium"/>
        <a:cs typeface="Avenir Next Medium"/>
        <a:sym typeface="Avenir Next Medium"/>
      </a:defRPr>
    </a:lvl1pPr>
    <a:lvl2pPr marL="0" marR="0" indent="0" algn="l" defTabSz="825500" rtl="0" fontAlgn="auto" latinLnBrk="0" hangingPunct="0">
      <a:lnSpc>
        <a:spcPct val="100000"/>
      </a:lnSpc>
      <a:spcBef>
        <a:spcPts val="3400"/>
      </a:spcBef>
      <a:spcAft>
        <a:spcPts val="0"/>
      </a:spcAft>
      <a:buClrTx/>
      <a:buSzTx/>
      <a:buFontTx/>
      <a:buNone/>
      <a:tabLst/>
      <a:defRPr b="0" baseline="0" cap="none" i="0" spc="0" strike="noStrike" sz="3000" u="none" kumimoji="0" normalizeH="0">
        <a:ln>
          <a:noFill/>
        </a:ln>
        <a:solidFill>
          <a:srgbClr val="838787"/>
        </a:solidFill>
        <a:effectLst/>
        <a:uFillTx/>
        <a:latin typeface="Avenir Next Medium"/>
        <a:ea typeface="Avenir Next Medium"/>
        <a:cs typeface="Avenir Next Medium"/>
        <a:sym typeface="Avenir Next Medium"/>
      </a:defRPr>
    </a:lvl2pPr>
    <a:lvl3pPr marL="0" marR="0" indent="0" algn="l" defTabSz="825500" rtl="0" fontAlgn="auto" latinLnBrk="0" hangingPunct="0">
      <a:lnSpc>
        <a:spcPct val="100000"/>
      </a:lnSpc>
      <a:spcBef>
        <a:spcPts val="3400"/>
      </a:spcBef>
      <a:spcAft>
        <a:spcPts val="0"/>
      </a:spcAft>
      <a:buClrTx/>
      <a:buSzTx/>
      <a:buFontTx/>
      <a:buNone/>
      <a:tabLst/>
      <a:defRPr b="0" baseline="0" cap="none" i="0" spc="0" strike="noStrike" sz="3000" u="none" kumimoji="0" normalizeH="0">
        <a:ln>
          <a:noFill/>
        </a:ln>
        <a:solidFill>
          <a:srgbClr val="838787"/>
        </a:solidFill>
        <a:effectLst/>
        <a:uFillTx/>
        <a:latin typeface="Avenir Next Medium"/>
        <a:ea typeface="Avenir Next Medium"/>
        <a:cs typeface="Avenir Next Medium"/>
        <a:sym typeface="Avenir Next Medium"/>
      </a:defRPr>
    </a:lvl3pPr>
    <a:lvl4pPr marL="0" marR="0" indent="0" algn="l" defTabSz="825500" rtl="0" fontAlgn="auto" latinLnBrk="0" hangingPunct="0">
      <a:lnSpc>
        <a:spcPct val="100000"/>
      </a:lnSpc>
      <a:spcBef>
        <a:spcPts val="3400"/>
      </a:spcBef>
      <a:spcAft>
        <a:spcPts val="0"/>
      </a:spcAft>
      <a:buClrTx/>
      <a:buSzTx/>
      <a:buFontTx/>
      <a:buNone/>
      <a:tabLst/>
      <a:defRPr b="0" baseline="0" cap="none" i="0" spc="0" strike="noStrike" sz="3000" u="none" kumimoji="0" normalizeH="0">
        <a:ln>
          <a:noFill/>
        </a:ln>
        <a:solidFill>
          <a:srgbClr val="838787"/>
        </a:solidFill>
        <a:effectLst/>
        <a:uFillTx/>
        <a:latin typeface="Avenir Next Medium"/>
        <a:ea typeface="Avenir Next Medium"/>
        <a:cs typeface="Avenir Next Medium"/>
        <a:sym typeface="Avenir Next Medium"/>
      </a:defRPr>
    </a:lvl4pPr>
    <a:lvl5pPr marL="0" marR="0" indent="0" algn="l" defTabSz="825500" rtl="0" fontAlgn="auto" latinLnBrk="0" hangingPunct="0">
      <a:lnSpc>
        <a:spcPct val="100000"/>
      </a:lnSpc>
      <a:spcBef>
        <a:spcPts val="3400"/>
      </a:spcBef>
      <a:spcAft>
        <a:spcPts val="0"/>
      </a:spcAft>
      <a:buClrTx/>
      <a:buSzTx/>
      <a:buFontTx/>
      <a:buNone/>
      <a:tabLst/>
      <a:defRPr b="0" baseline="0" cap="none" i="0" spc="0" strike="noStrike" sz="3000" u="none" kumimoji="0" normalizeH="0">
        <a:ln>
          <a:noFill/>
        </a:ln>
        <a:solidFill>
          <a:srgbClr val="838787"/>
        </a:solidFill>
        <a:effectLst/>
        <a:uFillTx/>
        <a:latin typeface="Avenir Next Medium"/>
        <a:ea typeface="Avenir Next Medium"/>
        <a:cs typeface="Avenir Next Medium"/>
        <a:sym typeface="Avenir Next Medium"/>
      </a:defRPr>
    </a:lvl5pPr>
    <a:lvl6pPr marL="0" marR="0" indent="0" algn="l" defTabSz="825500" rtl="0" fontAlgn="auto" latinLnBrk="0" hangingPunct="0">
      <a:lnSpc>
        <a:spcPct val="100000"/>
      </a:lnSpc>
      <a:spcBef>
        <a:spcPts val="3400"/>
      </a:spcBef>
      <a:spcAft>
        <a:spcPts val="0"/>
      </a:spcAft>
      <a:buClrTx/>
      <a:buSzTx/>
      <a:buFontTx/>
      <a:buNone/>
      <a:tabLst/>
      <a:defRPr b="0" baseline="0" cap="none" i="0" spc="0" strike="noStrike" sz="3000" u="none" kumimoji="0" normalizeH="0">
        <a:ln>
          <a:noFill/>
        </a:ln>
        <a:solidFill>
          <a:srgbClr val="838787"/>
        </a:solidFill>
        <a:effectLst/>
        <a:uFillTx/>
        <a:latin typeface="Avenir Next Medium"/>
        <a:ea typeface="Avenir Next Medium"/>
        <a:cs typeface="Avenir Next Medium"/>
        <a:sym typeface="Avenir Next Medium"/>
      </a:defRPr>
    </a:lvl6pPr>
    <a:lvl7pPr marL="0" marR="0" indent="0" algn="l" defTabSz="825500" rtl="0" fontAlgn="auto" latinLnBrk="0" hangingPunct="0">
      <a:lnSpc>
        <a:spcPct val="100000"/>
      </a:lnSpc>
      <a:spcBef>
        <a:spcPts val="3400"/>
      </a:spcBef>
      <a:spcAft>
        <a:spcPts val="0"/>
      </a:spcAft>
      <a:buClrTx/>
      <a:buSzTx/>
      <a:buFontTx/>
      <a:buNone/>
      <a:tabLst/>
      <a:defRPr b="0" baseline="0" cap="none" i="0" spc="0" strike="noStrike" sz="3000" u="none" kumimoji="0" normalizeH="0">
        <a:ln>
          <a:noFill/>
        </a:ln>
        <a:solidFill>
          <a:srgbClr val="838787"/>
        </a:solidFill>
        <a:effectLst/>
        <a:uFillTx/>
        <a:latin typeface="Avenir Next Medium"/>
        <a:ea typeface="Avenir Next Medium"/>
        <a:cs typeface="Avenir Next Medium"/>
        <a:sym typeface="Avenir Next Medium"/>
      </a:defRPr>
    </a:lvl7pPr>
    <a:lvl8pPr marL="0" marR="0" indent="0" algn="l" defTabSz="825500" rtl="0" fontAlgn="auto" latinLnBrk="0" hangingPunct="0">
      <a:lnSpc>
        <a:spcPct val="100000"/>
      </a:lnSpc>
      <a:spcBef>
        <a:spcPts val="3400"/>
      </a:spcBef>
      <a:spcAft>
        <a:spcPts val="0"/>
      </a:spcAft>
      <a:buClrTx/>
      <a:buSzTx/>
      <a:buFontTx/>
      <a:buNone/>
      <a:tabLst/>
      <a:defRPr b="0" baseline="0" cap="none" i="0" spc="0" strike="noStrike" sz="3000" u="none" kumimoji="0" normalizeH="0">
        <a:ln>
          <a:noFill/>
        </a:ln>
        <a:solidFill>
          <a:srgbClr val="838787"/>
        </a:solidFill>
        <a:effectLst/>
        <a:uFillTx/>
        <a:latin typeface="Avenir Next Medium"/>
        <a:ea typeface="Avenir Next Medium"/>
        <a:cs typeface="Avenir Next Medium"/>
        <a:sym typeface="Avenir Next Medium"/>
      </a:defRPr>
    </a:lvl8pPr>
    <a:lvl9pPr marL="0" marR="0" indent="0" algn="l" defTabSz="825500" rtl="0" fontAlgn="auto" latinLnBrk="0" hangingPunct="0">
      <a:lnSpc>
        <a:spcPct val="100000"/>
      </a:lnSpc>
      <a:spcBef>
        <a:spcPts val="3400"/>
      </a:spcBef>
      <a:spcAft>
        <a:spcPts val="0"/>
      </a:spcAft>
      <a:buClrTx/>
      <a:buSzTx/>
      <a:buFontTx/>
      <a:buNone/>
      <a:tabLst/>
      <a:defRPr b="0" baseline="0" cap="none" i="0" spc="0" strike="noStrike" sz="3000" u="none" kumimoji="0" normalizeH="0">
        <a:ln>
          <a:noFill/>
        </a:ln>
        <a:solidFill>
          <a:srgbClr val="838787"/>
        </a:solidFill>
        <a:effectLst/>
        <a:uFillTx/>
        <a:latin typeface="Avenir Next Medium"/>
        <a:ea typeface="Avenir Next Medium"/>
        <a:cs typeface="Avenir Next Medium"/>
        <a:sym typeface="Avenir Next Medium"/>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Avenir Next Medium"/>
          <a:ea typeface="Avenir Next Medium"/>
          <a:cs typeface="Avenir Next Medium"/>
        </a:font>
        <a:schemeClr val="accent1"/>
      </a:tcTxStyle>
      <a:tcStyle>
        <a:tcBdr>
          <a:left>
            <a:ln w="12700" cap="flat">
              <a:noFill/>
              <a:miter lim="400000"/>
            </a:ln>
          </a:left>
          <a:right>
            <a:ln w="12700" cap="flat">
              <a:noFill/>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wholeTbl>
    <a:band2H>
      <a:tcTxStyle b="def" i="def"/>
      <a:tcStyle>
        <a:tcBdr/>
        <a:fill>
          <a:solidFill>
            <a:schemeClr val="accent1">
              <a:hueOff val="178262"/>
              <a:satOff val="-8651"/>
              <a:lumOff val="-7254"/>
              <a:alpha val="29000"/>
            </a:schemeClr>
          </a:solidFill>
        </a:fill>
      </a:tcStyle>
    </a:band2H>
    <a:firstCol>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firstCol>
    <a:lastRow>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63500" cap="flat">
              <a:solidFill>
                <a:srgbClr val="5F6568"/>
              </a:solidFill>
              <a:prstDash val="solid"/>
              <a:miter lim="400000"/>
            </a:ln>
          </a:top>
          <a:bottom>
            <a:ln w="12700" cap="flat">
              <a:noFill/>
              <a:miter lim="400000"/>
            </a:ln>
          </a:bottom>
          <a:insideH>
            <a:ln w="25400" cap="flat">
              <a:solidFill>
                <a:srgbClr val="5F6568"/>
              </a:solidFill>
              <a:prstDash val="solid"/>
              <a:miter lim="400000"/>
            </a:ln>
          </a:insideH>
          <a:insideV>
            <a:ln w="12700" cap="flat">
              <a:noFill/>
              <a:miter lim="400000"/>
            </a:ln>
          </a:insideV>
        </a:tcBdr>
        <a:fill>
          <a:noFill/>
        </a:fill>
      </a:tcStyle>
    </a:lastRow>
    <a:firstRow>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12700" cap="flat">
              <a:noFill/>
              <a:miter lim="400000"/>
            </a:ln>
          </a:top>
          <a:bottom>
            <a:ln w="635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firstRow>
  </a:tblStyle>
  <a:tblStyle styleId="{C7B018BB-80A7-4F77-B60F-C8B233D01FF8}" styleName="">
    <a:tblBg/>
    <a:wholeTbl>
      <a:tcTxStyle b="off" i="off">
        <a:font>
          <a:latin typeface="Avenir Next Medium"/>
          <a:ea typeface="Avenir Next Medium"/>
          <a:cs typeface="Avenir Next Medium"/>
        </a:font>
        <a:srgbClr val="838787"/>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wholeTbl>
    <a:band2H>
      <a:tcTxStyle b="def" i="def"/>
      <a:tcStyle>
        <a:tcBdr/>
        <a:fill>
          <a:solidFill>
            <a:schemeClr val="accent6">
              <a:alpha val="25000"/>
            </a:schemeClr>
          </a:solidFill>
        </a:fill>
      </a:tcStyle>
    </a:band2H>
    <a:firstCol>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A01D73"/>
          </a:solidFill>
        </a:fill>
      </a:tcStyle>
    </a:firstCol>
    <a:la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781873"/>
          </a:solidFill>
        </a:fill>
      </a:tcStyle>
    </a:lastRow>
    <a:fir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781873"/>
          </a:solidFill>
        </a:fill>
      </a:tcStyle>
    </a:firstRow>
  </a:tblStyle>
  <a:tblStyle styleId="{EEE7283C-3CF3-47DC-8721-378D4A62B228}" styleName="">
    <a:tblBg/>
    <a:wholeTbl>
      <a:tcTxStyle b="off" i="off">
        <a:font>
          <a:latin typeface="Avenir Next Medium"/>
          <a:ea typeface="Avenir Next Medium"/>
          <a:cs typeface="Avenir Next Medium"/>
        </a:font>
        <a:srgbClr val="838787"/>
      </a:tcTxStyle>
      <a:tcStyle>
        <a:tcBdr>
          <a:left>
            <a:ln w="12700" cap="flat">
              <a:noFill/>
              <a:miter lim="400000"/>
            </a:ln>
          </a:left>
          <a:right>
            <a:ln w="12700" cap="flat">
              <a:noFill/>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wholeTbl>
    <a:band2H>
      <a:tcTxStyle b="def" i="def"/>
      <a:tcStyle>
        <a:tcBdr/>
        <a:fill>
          <a:solidFill>
            <a:srgbClr val="DCDEE0">
              <a:alpha val="18000"/>
            </a:srgbClr>
          </a:solidFill>
        </a:fill>
      </a:tcStyle>
    </a:band2H>
    <a:firstCol>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firstCol>
    <a:la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5F6568"/>
              </a:solidFill>
              <a:prstDash val="solid"/>
              <a:miter lim="400000"/>
            </a:ln>
          </a:insideH>
          <a:insideV>
            <a:ln w="12700" cap="flat">
              <a:noFill/>
              <a:miter lim="400000"/>
            </a:ln>
          </a:insideV>
        </a:tcBdr>
        <a:fill>
          <a:solidFill>
            <a:srgbClr val="838787"/>
          </a:solidFill>
        </a:fill>
      </a:tcStyle>
    </a:lastRow>
    <a:fir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5F6568"/>
              </a:solidFill>
              <a:prstDash val="solid"/>
              <a:miter lim="400000"/>
            </a:ln>
          </a:insideH>
          <a:insideV>
            <a:ln w="12700" cap="flat">
              <a:noFill/>
              <a:miter lim="400000"/>
            </a:ln>
          </a:insideV>
        </a:tcBdr>
        <a:fill>
          <a:solidFill>
            <a:schemeClr val="accent5">
              <a:hueOff val="-239254"/>
              <a:lumOff val="-1399"/>
            </a:schemeClr>
          </a:solidFill>
        </a:fill>
      </a:tcStyle>
    </a:firstRow>
  </a:tblStyle>
  <a:tblStyle styleId="{CF821DB8-F4EB-4A41-A1BA-3FCAFE7338EE}" styleName="">
    <a:tblBg/>
    <a:wholeTbl>
      <a:tcTxStyle b="off" i="off">
        <a:font>
          <a:latin typeface="Avenir Next Medium"/>
          <a:ea typeface="Avenir Next Medium"/>
          <a:cs typeface="Avenir Next Medium"/>
        </a:font>
        <a:srgbClr val="838787"/>
      </a:tcTxStyle>
      <a:tcStyle>
        <a:tcBdr>
          <a:left>
            <a:ln w="12700" cap="flat">
              <a:noFill/>
              <a:miter lim="400000"/>
            </a:ln>
          </a:left>
          <a:right>
            <a:ln w="12700" cap="flat">
              <a:noFill/>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wholeTbl>
    <a:band2H>
      <a:tcTxStyle b="def" i="def"/>
      <a:tcStyle>
        <a:tcBdr/>
        <a:fill>
          <a:solidFill>
            <a:srgbClr val="D4EB9B">
              <a:alpha val="26000"/>
            </a:srgbClr>
          </a:solidFill>
        </a:fill>
      </a:tcStyle>
    </a:band2H>
    <a:firstCol>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firstCol>
    <a:lastRow>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88900" cap="flat">
              <a:solidFill>
                <a:srgbClr val="5F6568"/>
              </a:solidFill>
              <a:prstDash val="solid"/>
              <a:miter lim="400000"/>
            </a:ln>
          </a:top>
          <a:bottom>
            <a:ln w="12700" cap="flat">
              <a:noFill/>
              <a:miter lim="400000"/>
            </a:ln>
          </a:bottom>
          <a:insideH>
            <a:ln w="25400" cap="flat">
              <a:solidFill>
                <a:srgbClr val="D4EB9B">
                  <a:alpha val="26000"/>
                </a:srgbClr>
              </a:solidFill>
              <a:prstDash val="solid"/>
              <a:miter lim="400000"/>
            </a:ln>
          </a:insideH>
          <a:insideV>
            <a:ln w="12700" cap="flat">
              <a:noFill/>
              <a:miter lim="400000"/>
            </a:ln>
          </a:insideV>
        </a:tcBdr>
        <a:fill>
          <a:noFill/>
        </a:fill>
      </a:tcStyle>
    </a:lastRow>
    <a:fir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noFill/>
              <a:miter lim="400000"/>
            </a:ln>
          </a:top>
          <a:bottom>
            <a:ln w="63500" cap="flat">
              <a:solidFill>
                <a:srgbClr val="5F6568"/>
              </a:solidFill>
              <a:prstDash val="solid"/>
              <a:miter lim="400000"/>
            </a:ln>
          </a:bottom>
          <a:insideH>
            <a:ln w="25400" cap="flat">
              <a:solidFill>
                <a:srgbClr val="D4EB9B">
                  <a:alpha val="26000"/>
                </a:srgbClr>
              </a:solidFill>
              <a:prstDash val="solid"/>
              <a:miter lim="400000"/>
            </a:ln>
          </a:insideH>
          <a:insideV>
            <a:ln w="12700" cap="flat">
              <a:noFill/>
              <a:miter lim="400000"/>
            </a:ln>
          </a:insideV>
        </a:tcBdr>
        <a:fill>
          <a:solidFill>
            <a:srgbClr val="147882"/>
          </a:solidFill>
        </a:fill>
      </a:tcStyle>
    </a:firstRow>
  </a:tblStyle>
  <a:tblStyle styleId="{33BA23B1-9221-436E-865A-0063620EA4FD}" styleName="">
    <a:tblBg/>
    <a:wholeTbl>
      <a:tcTxStyle b="off" i="off">
        <a:font>
          <a:latin typeface="Avenir Next Medium"/>
          <a:ea typeface="Avenir Next Medium"/>
          <a:cs typeface="Avenir Next Medium"/>
        </a:font>
        <a:srgbClr val="FFFFFF"/>
      </a:tcTxStyle>
      <a:tcStyle>
        <a:tcBdr>
          <a:left>
            <a:ln w="12700" cap="flat">
              <a:noFill/>
              <a:miter lim="400000"/>
            </a:ln>
          </a:left>
          <a:right>
            <a:ln w="12700" cap="flat">
              <a:noFill/>
              <a:miter lim="400000"/>
            </a:ln>
          </a:right>
          <a:top>
            <a:ln w="25400" cap="flat">
              <a:solidFill>
                <a:srgbClr val="222222"/>
              </a:solidFill>
              <a:prstDash val="solid"/>
              <a:miter lim="400000"/>
            </a:ln>
          </a:top>
          <a:bottom>
            <a:ln w="25400" cap="flat">
              <a:solidFill>
                <a:srgbClr val="222222"/>
              </a:solidFill>
              <a:prstDash val="solid"/>
              <a:miter lim="400000"/>
            </a:ln>
          </a:bottom>
          <a:insideH>
            <a:ln w="25400" cap="flat">
              <a:solidFill>
                <a:srgbClr val="222222"/>
              </a:solidFill>
              <a:prstDash val="solid"/>
              <a:miter lim="400000"/>
            </a:ln>
          </a:insideH>
          <a:insideV>
            <a:ln w="12700" cap="flat">
              <a:noFill/>
              <a:miter lim="400000"/>
            </a:ln>
          </a:insideV>
        </a:tcBdr>
        <a:fill>
          <a:solidFill>
            <a:srgbClr val="838787">
              <a:alpha val="75000"/>
            </a:srgbClr>
          </a:solidFill>
        </a:fill>
      </a:tcStyle>
    </a:wholeTbl>
    <a:band2H>
      <a:tcTxStyle b="def" i="def"/>
      <a:tcStyle>
        <a:tcBdr/>
        <a:fill>
          <a:solidFill>
            <a:srgbClr val="686A6A">
              <a:alpha val="85000"/>
            </a:srgbClr>
          </a:solidFill>
        </a:fill>
      </a:tcStyle>
    </a:band2H>
    <a:firstCol>
      <a:tcTxStyle b="on" i="off">
        <a:font>
          <a:latin typeface="Avenir Next Demi Bold"/>
          <a:ea typeface="Avenir Next Demi Bold"/>
          <a:cs typeface="Avenir Next Demi Bold"/>
        </a:font>
        <a:srgbClr val="222222"/>
      </a:tcTxStyle>
      <a:tcStyle>
        <a:tcBdr>
          <a:left>
            <a:ln w="12700" cap="flat">
              <a:noFill/>
              <a:miter lim="400000"/>
            </a:ln>
          </a:left>
          <a:right>
            <a:ln w="63500" cap="flat">
              <a:solidFill>
                <a:srgbClr val="222222"/>
              </a:solidFill>
              <a:prstDash val="solid"/>
              <a:miter lim="400000"/>
            </a:ln>
          </a:right>
          <a:top>
            <a:ln w="25400" cap="flat">
              <a:solidFill>
                <a:srgbClr val="222222"/>
              </a:solidFill>
              <a:prstDash val="solid"/>
              <a:miter lim="400000"/>
            </a:ln>
          </a:top>
          <a:bottom>
            <a:ln w="25400" cap="flat">
              <a:solidFill>
                <a:srgbClr val="222222"/>
              </a:solidFill>
              <a:prstDash val="solid"/>
              <a:miter lim="400000"/>
            </a:ln>
          </a:bottom>
          <a:insideH>
            <a:ln w="25400" cap="flat">
              <a:solidFill>
                <a:srgbClr val="222222"/>
              </a:solidFill>
              <a:prstDash val="solid"/>
              <a:miter lim="400000"/>
            </a:ln>
          </a:insideH>
          <a:insideV>
            <a:ln w="12700" cap="flat">
              <a:noFill/>
              <a:miter lim="400000"/>
            </a:ln>
          </a:insideV>
        </a:tcBdr>
        <a:fill>
          <a:solidFill>
            <a:srgbClr val="686A6A">
              <a:alpha val="85000"/>
            </a:srgbClr>
          </a:solidFill>
        </a:fill>
      </a:tcStyle>
    </a:firstCol>
    <a:lastRow>
      <a:tcTxStyle b="on" i="off">
        <a:font>
          <a:latin typeface="Avenir Next Demi Bold"/>
          <a:ea typeface="Avenir Next Demi Bold"/>
          <a:cs typeface="Avenir Next Demi Bold"/>
        </a:font>
        <a:srgbClr val="3D3D3D"/>
      </a:tcTxStyle>
      <a:tcStyle>
        <a:tcBdr>
          <a:left>
            <a:ln w="12700" cap="flat">
              <a:noFill/>
              <a:miter lim="400000"/>
            </a:ln>
          </a:left>
          <a:right>
            <a:ln w="12700" cap="flat">
              <a:noFill/>
              <a:miter lim="400000"/>
            </a:ln>
          </a:right>
          <a:top>
            <a:ln w="63500" cap="flat">
              <a:solidFill>
                <a:srgbClr val="222222"/>
              </a:solidFill>
              <a:prstDash val="solid"/>
              <a:miter lim="400000"/>
            </a:ln>
          </a:top>
          <a:bottom>
            <a:ln w="12700" cap="flat">
              <a:noFill/>
              <a:miter lim="400000"/>
            </a:ln>
          </a:bottom>
          <a:insideH>
            <a:ln w="25400" cap="flat">
              <a:solidFill>
                <a:srgbClr val="222222"/>
              </a:solidFill>
              <a:prstDash val="solid"/>
              <a:miter lim="400000"/>
            </a:ln>
          </a:insideH>
          <a:insideV>
            <a:ln w="12700" cap="flat">
              <a:noFill/>
              <a:miter lim="400000"/>
            </a:ln>
          </a:insideV>
        </a:tcBdr>
        <a:fill>
          <a:solidFill>
            <a:srgbClr val="838787"/>
          </a:solidFill>
        </a:fill>
      </a:tcStyle>
    </a:lastRow>
    <a:firstRow>
      <a:tcTxStyle b="on" i="off">
        <a:font>
          <a:latin typeface="Avenir Next Demi Bold"/>
          <a:ea typeface="Avenir Next Demi Bold"/>
          <a:cs typeface="Avenir Next Demi Bold"/>
        </a:font>
        <a:srgbClr val="3D3D3D"/>
      </a:tcTxStyle>
      <a:tcStyle>
        <a:tcBdr>
          <a:left>
            <a:ln w="12700" cap="flat">
              <a:noFill/>
              <a:miter lim="400000"/>
            </a:ln>
          </a:left>
          <a:right>
            <a:ln w="12700" cap="flat">
              <a:noFill/>
              <a:miter lim="400000"/>
            </a:ln>
          </a:right>
          <a:top>
            <a:ln w="12700" cap="flat">
              <a:noFill/>
              <a:miter lim="400000"/>
            </a:ln>
          </a:top>
          <a:bottom>
            <a:ln w="63500" cap="flat">
              <a:solidFill>
                <a:srgbClr val="222222"/>
              </a:solidFill>
              <a:prstDash val="solid"/>
              <a:miter lim="400000"/>
            </a:ln>
          </a:bottom>
          <a:insideH>
            <a:ln w="25400" cap="flat">
              <a:solidFill>
                <a:srgbClr val="222222"/>
              </a:solidFill>
              <a:prstDash val="solid"/>
              <a:miter lim="400000"/>
            </a:ln>
          </a:insideH>
          <a:insideV>
            <a:ln w="12700" cap="flat">
              <a:noFill/>
              <a:miter lim="400000"/>
            </a:ln>
          </a:insideV>
        </a:tcBdr>
        <a:fill>
          <a:solidFill>
            <a:srgbClr val="838787"/>
          </a:solidFill>
        </a:fill>
      </a:tcStyle>
    </a:firstRow>
  </a:tblStyle>
  <a:tblStyle styleId="{2708684C-4D16-4618-839F-0558EEFCDFE6}" styleName="">
    <a:tblBg/>
    <a:wholeTbl>
      <a:tcTxStyle b="off" i="off">
        <a:font>
          <a:latin typeface="Avenir Next Medium"/>
          <a:ea typeface="Avenir Next Medium"/>
          <a:cs typeface="Avenir Next Medium"/>
        </a:font>
        <a:srgbClr val="838787"/>
      </a:tcTxStyle>
      <a:tcStyle>
        <a:tcBdr>
          <a:left>
            <a:ln w="25400" cap="flat">
              <a:solidFill>
                <a:srgbClr val="5F6568"/>
              </a:solidFill>
              <a:prstDash val="solid"/>
              <a:miter lim="400000"/>
            </a:ln>
          </a:left>
          <a:right>
            <a:ln w="25400" cap="flat">
              <a:solidFill>
                <a:srgbClr val="5F6568"/>
              </a:solidFill>
              <a:prstDash val="solid"/>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25400" cap="flat">
              <a:solidFill>
                <a:srgbClr val="5F6568"/>
              </a:solidFill>
              <a:prstDash val="solid"/>
              <a:miter lim="400000"/>
            </a:ln>
          </a:insideV>
        </a:tcBdr>
        <a:fill>
          <a:noFill/>
        </a:fill>
      </a:tcStyle>
    </a:wholeTbl>
    <a:band2H>
      <a:tcTxStyle b="def" i="def"/>
      <a:tcStyle>
        <a:tcBdr/>
        <a:fill>
          <a:solidFill>
            <a:srgbClr val="DCDEE0">
              <a:alpha val="18000"/>
            </a:srgbClr>
          </a:solidFill>
        </a:fill>
      </a:tcStyle>
    </a:band2H>
    <a:firstCol>
      <a:tcTxStyle b="on" i="off">
        <a:font>
          <a:latin typeface="Avenir Next Demi Bold"/>
          <a:ea typeface="Avenir Next Demi Bold"/>
          <a:cs typeface="Avenir Next Demi Bold"/>
        </a:font>
        <a:srgbClr val="A6AAA9"/>
      </a:tcTxStyle>
      <a:tcStyle>
        <a:tcBdr>
          <a:left>
            <a:ln w="12700" cap="flat">
              <a:noFill/>
              <a:miter lim="400000"/>
            </a:ln>
          </a:left>
          <a:right>
            <a:ln w="63500" cap="flat">
              <a:solidFill>
                <a:srgbClr val="5F6568"/>
              </a:solidFill>
              <a:prstDash val="solid"/>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25400" cap="flat">
              <a:solidFill>
                <a:srgbClr val="5F6568"/>
              </a:solidFill>
              <a:prstDash val="solid"/>
              <a:miter lim="400000"/>
            </a:ln>
          </a:insideV>
        </a:tcBdr>
        <a:fill>
          <a:noFill/>
        </a:fill>
      </a:tcStyle>
    </a:firstCol>
    <a:lastRow>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63500" cap="flat">
              <a:solidFill>
                <a:srgbClr val="5F6568"/>
              </a:solidFill>
              <a:prstDash val="solid"/>
              <a:miter lim="400000"/>
            </a:ln>
          </a:top>
          <a:bottom>
            <a:ln w="12700" cap="flat">
              <a:noFill/>
              <a:miter lim="400000"/>
            </a:ln>
          </a:bottom>
          <a:insideH>
            <a:ln w="25400" cap="flat">
              <a:solidFill>
                <a:srgbClr val="5F6568"/>
              </a:solidFill>
              <a:prstDash val="solid"/>
              <a:miter lim="400000"/>
            </a:ln>
          </a:insideH>
          <a:insideV>
            <a:ln w="12700" cap="flat">
              <a:noFill/>
              <a:miter lim="400000"/>
            </a:ln>
          </a:insideV>
        </a:tcBdr>
        <a:fill>
          <a:noFill/>
        </a:fill>
      </a:tcStyle>
    </a:lastRow>
    <a:firstRow>
      <a:tcTxStyle b="on" i="off">
        <a:font>
          <a:latin typeface="Avenir Next Demi Bold"/>
          <a:ea typeface="Avenir Next Demi Bold"/>
          <a:cs typeface="Avenir Next Demi Bold"/>
        </a:font>
        <a:srgbClr val="A6AAA9"/>
      </a:tcTxStyle>
      <a:tcStyle>
        <a:tcBdr>
          <a:left>
            <a:ln w="25400" cap="flat">
              <a:solidFill>
                <a:srgbClr val="5F6568"/>
              </a:solidFill>
              <a:prstDash val="solid"/>
              <a:miter lim="400000"/>
            </a:ln>
          </a:left>
          <a:right>
            <a:ln w="25400" cap="flat">
              <a:solidFill>
                <a:srgbClr val="5F6568"/>
              </a:solidFill>
              <a:prstDash val="solid"/>
              <a:miter lim="400000"/>
            </a:ln>
          </a:right>
          <a:top>
            <a:ln w="12700" cap="flat">
              <a:noFill/>
              <a:miter lim="400000"/>
            </a:ln>
          </a:top>
          <a:bottom>
            <a:ln w="63500" cap="flat">
              <a:solidFill>
                <a:srgbClr val="5F6568"/>
              </a:solidFill>
              <a:prstDash val="solid"/>
              <a:miter lim="400000"/>
            </a:ln>
          </a:bottom>
          <a:insideH>
            <a:ln w="25400" cap="flat">
              <a:solidFill>
                <a:srgbClr val="5F6568"/>
              </a:solidFill>
              <a:prstDash val="solid"/>
              <a:miter lim="400000"/>
            </a:ln>
          </a:insideH>
          <a:insideV>
            <a:ln w="25400" cap="flat">
              <a:solidFill>
                <a:srgbClr val="5F6568"/>
              </a:solidFill>
              <a:prstDash val="solid"/>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63" name="Shape 163"/>
          <p:cNvSpPr/>
          <p:nvPr>
            <p:ph type="sldImg"/>
          </p:nvPr>
        </p:nvSpPr>
        <p:spPr>
          <a:xfrm>
            <a:off x="1143000" y="685800"/>
            <a:ext cx="4572000" cy="3429000"/>
          </a:xfrm>
          <a:prstGeom prst="rect">
            <a:avLst/>
          </a:prstGeom>
        </p:spPr>
        <p:txBody>
          <a:bodyPr/>
          <a:lstStyle/>
          <a:p>
            <a:pPr/>
          </a:p>
        </p:txBody>
      </p:sp>
      <p:sp>
        <p:nvSpPr>
          <p:cNvPr id="164" name="Shape 164"/>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0" showMasterPhAnim="1">
  <p:cSld name="Title &amp; Subtitle">
    <p:bg>
      <p:bgPr>
        <a:solidFill>
          <a:srgbClr val="222222"/>
        </a:solidFill>
      </p:bgPr>
    </p:bg>
    <p:spTree>
      <p:nvGrpSpPr>
        <p:cNvPr id="1" name=""/>
        <p:cNvGrpSpPr/>
        <p:nvPr/>
      </p:nvGrpSpPr>
      <p:grpSpPr>
        <a:xfrm>
          <a:off x="0" y="0"/>
          <a:ext cx="0" cy="0"/>
          <a:chOff x="0" y="0"/>
          <a:chExt cx="0" cy="0"/>
        </a:xfrm>
      </p:grpSpPr>
      <p:sp>
        <p:nvSpPr>
          <p:cNvPr id="12" name="Line"/>
          <p:cNvSpPr/>
          <p:nvPr/>
        </p:nvSpPr>
        <p:spPr>
          <a:xfrm flipV="1">
            <a:off x="762000" y="10519654"/>
            <a:ext cx="22860000" cy="369"/>
          </a:xfrm>
          <a:prstGeom prst="line">
            <a:avLst/>
          </a:prstGeom>
          <a:ln w="50800">
            <a:solidFill>
              <a:srgbClr val="A6AAA9"/>
            </a:solidFill>
            <a:miter lim="400000"/>
          </a:ln>
        </p:spPr>
        <p:txBody>
          <a:bodyPr lIns="50800" tIns="50800" rIns="50800" bIns="50800" anchor="ctr"/>
          <a:lstStyle/>
          <a:p>
            <a:pPr defTabSz="457200">
              <a:spcBef>
                <a:spcPts val="0"/>
              </a:spcBef>
              <a:defRPr sz="1200">
                <a:solidFill>
                  <a:srgbClr val="000000"/>
                </a:solidFill>
                <a:latin typeface="Helvetica"/>
                <a:ea typeface="Helvetica"/>
                <a:cs typeface="Helvetica"/>
                <a:sym typeface="Helvetica"/>
              </a:defRPr>
            </a:pPr>
          </a:p>
        </p:txBody>
      </p:sp>
      <p:sp>
        <p:nvSpPr>
          <p:cNvPr id="13" name="Title Text"/>
          <p:cNvSpPr txBox="1"/>
          <p:nvPr>
            <p:ph type="title"/>
          </p:nvPr>
        </p:nvSpPr>
        <p:spPr>
          <a:xfrm>
            <a:off x="762000" y="10883741"/>
            <a:ext cx="22860000" cy="3810001"/>
          </a:xfrm>
          <a:prstGeom prst="rect">
            <a:avLst/>
          </a:prstGeom>
        </p:spPr>
        <p:txBody>
          <a:bodyPr/>
          <a:lstStyle>
            <a:lvl1pPr>
              <a:spcBef>
                <a:spcPts val="0"/>
              </a:spcBef>
              <a:defRPr sz="30300"/>
            </a:lvl1pPr>
          </a:lstStyle>
          <a:p>
            <a:pPr/>
            <a:r>
              <a:t>Title Text</a:t>
            </a:r>
          </a:p>
        </p:txBody>
      </p:sp>
      <p:sp>
        <p:nvSpPr>
          <p:cNvPr id="14" name="Body Level One…"/>
          <p:cNvSpPr txBox="1"/>
          <p:nvPr>
            <p:ph type="body" sz="quarter" idx="1"/>
          </p:nvPr>
        </p:nvSpPr>
        <p:spPr>
          <a:xfrm>
            <a:off x="762000" y="7875799"/>
            <a:ext cx="22860000" cy="2540001"/>
          </a:xfrm>
          <a:prstGeom prst="rect">
            <a:avLst/>
          </a:prstGeom>
        </p:spPr>
        <p:txBody>
          <a:bodyPr anchor="b"/>
          <a:lstStyle>
            <a:lvl1pPr marL="0" indent="0">
              <a:lnSpc>
                <a:spcPct val="80000"/>
              </a:lnSpc>
              <a:spcBef>
                <a:spcPts val="3200"/>
              </a:spcBef>
              <a:buClrTx/>
              <a:buSzTx/>
              <a:buFontTx/>
              <a:buNone/>
              <a:defRPr cap="all" sz="7700">
                <a:solidFill>
                  <a:srgbClr val="A6AAA9"/>
                </a:solidFill>
                <a:latin typeface="DIN Alternate Bold"/>
                <a:ea typeface="DIN Alternate Bold"/>
                <a:cs typeface="DIN Alternate Bold"/>
                <a:sym typeface="DIN Alternate Bold"/>
              </a:defRPr>
            </a:lvl1pPr>
            <a:lvl2pPr marL="0" indent="0">
              <a:lnSpc>
                <a:spcPct val="80000"/>
              </a:lnSpc>
              <a:spcBef>
                <a:spcPts val="3200"/>
              </a:spcBef>
              <a:buClrTx/>
              <a:buSzTx/>
              <a:buFontTx/>
              <a:buNone/>
              <a:defRPr cap="all" sz="7700">
                <a:solidFill>
                  <a:srgbClr val="A6AAA9"/>
                </a:solidFill>
                <a:latin typeface="DIN Alternate Bold"/>
                <a:ea typeface="DIN Alternate Bold"/>
                <a:cs typeface="DIN Alternate Bold"/>
                <a:sym typeface="DIN Alternate Bold"/>
              </a:defRPr>
            </a:lvl2pPr>
            <a:lvl3pPr marL="0" indent="0">
              <a:lnSpc>
                <a:spcPct val="80000"/>
              </a:lnSpc>
              <a:spcBef>
                <a:spcPts val="3200"/>
              </a:spcBef>
              <a:buClrTx/>
              <a:buSzTx/>
              <a:buFontTx/>
              <a:buNone/>
              <a:defRPr cap="all" sz="7700">
                <a:solidFill>
                  <a:srgbClr val="A6AAA9"/>
                </a:solidFill>
                <a:latin typeface="DIN Alternate Bold"/>
                <a:ea typeface="DIN Alternate Bold"/>
                <a:cs typeface="DIN Alternate Bold"/>
                <a:sym typeface="DIN Alternate Bold"/>
              </a:defRPr>
            </a:lvl3pPr>
            <a:lvl4pPr marL="0" indent="0">
              <a:lnSpc>
                <a:spcPct val="80000"/>
              </a:lnSpc>
              <a:spcBef>
                <a:spcPts val="3200"/>
              </a:spcBef>
              <a:buClrTx/>
              <a:buSzTx/>
              <a:buFontTx/>
              <a:buNone/>
              <a:defRPr cap="all" sz="7700">
                <a:solidFill>
                  <a:srgbClr val="A6AAA9"/>
                </a:solidFill>
                <a:latin typeface="DIN Alternate Bold"/>
                <a:ea typeface="DIN Alternate Bold"/>
                <a:cs typeface="DIN Alternate Bold"/>
                <a:sym typeface="DIN Alternate Bold"/>
              </a:defRPr>
            </a:lvl4pPr>
            <a:lvl5pPr marL="0" indent="0">
              <a:lnSpc>
                <a:spcPct val="80000"/>
              </a:lnSpc>
              <a:spcBef>
                <a:spcPts val="3200"/>
              </a:spcBef>
              <a:buClrTx/>
              <a:buSzTx/>
              <a:buFontTx/>
              <a:buNone/>
              <a:defRPr cap="all" sz="7700">
                <a:solidFill>
                  <a:srgbClr val="A6AAA9"/>
                </a:solidFill>
                <a:latin typeface="DIN Alternate Bold"/>
                <a:ea typeface="DIN Alternate Bold"/>
                <a:cs typeface="DIN Alternate Bold"/>
                <a:sym typeface="DIN Alternate Bold"/>
              </a:defRPr>
            </a:lvl5pPr>
          </a:lstStyle>
          <a:p>
            <a:pPr/>
            <a:r>
              <a:t>Body Level One</a:t>
            </a:r>
          </a:p>
          <a:p>
            <a:pPr lvl="1"/>
            <a:r>
              <a:t>Body Level Two</a:t>
            </a:r>
          </a:p>
          <a:p>
            <a:pPr lvl="2"/>
            <a:r>
              <a:t>Body Level Three</a:t>
            </a:r>
          </a:p>
          <a:p>
            <a:pPr lvl="3"/>
            <a:r>
              <a:t>Body Level Four</a:t>
            </a:r>
          </a:p>
          <a:p>
            <a:pPr lvl="4"/>
            <a:r>
              <a:t>Body Level Five</a:t>
            </a:r>
          </a:p>
        </p:txBody>
      </p:sp>
      <p:sp>
        <p:nvSpPr>
          <p:cNvPr id="15" name="Slide Number"/>
          <p:cNvSpPr txBox="1"/>
          <p:nvPr>
            <p:ph type="sldNum" sz="quarter" idx="2"/>
          </p:nvPr>
        </p:nvSpPr>
        <p:spPr>
          <a:xfrm>
            <a:off x="23063200" y="609600"/>
            <a:ext cx="553195" cy="6350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bg>
      <p:bgPr>
        <a:solidFill>
          <a:srgbClr val="222222"/>
        </a:solidFill>
      </p:bgPr>
    </p:bg>
    <p:spTree>
      <p:nvGrpSpPr>
        <p:cNvPr id="1" name=""/>
        <p:cNvGrpSpPr/>
        <p:nvPr/>
      </p:nvGrpSpPr>
      <p:grpSpPr>
        <a:xfrm>
          <a:off x="0" y="0"/>
          <a:ext cx="0" cy="0"/>
          <a:chOff x="0" y="0"/>
          <a:chExt cx="0" cy="0"/>
        </a:xfrm>
      </p:grpSpPr>
      <p:sp>
        <p:nvSpPr>
          <p:cNvPr id="102" name="Text"/>
          <p:cNvSpPr txBox="1"/>
          <p:nvPr>
            <p:ph type="body" sz="quarter" idx="21"/>
          </p:nvPr>
        </p:nvSpPr>
        <p:spPr>
          <a:xfrm>
            <a:off x="762000" y="635000"/>
            <a:ext cx="20955000" cy="635000"/>
          </a:xfrm>
          <a:prstGeom prst="rect">
            <a:avLst/>
          </a:prstGeom>
        </p:spPr>
        <p:txBody>
          <a:bodyPr anchor="b">
            <a:spAutoFit/>
          </a:bodyPr>
          <a:lstStyle>
            <a:lvl1pPr marL="0" indent="0" defTabSz="647700">
              <a:lnSpc>
                <a:spcPct val="80000"/>
              </a:lnSpc>
              <a:spcBef>
                <a:spcPts val="0"/>
              </a:spcBef>
              <a:buClrTx/>
              <a:buSzTx/>
              <a:buFontTx/>
              <a:buNone/>
              <a:defRPr cap="all" spc="180" sz="3600">
                <a:latin typeface="DIN Alternate Bold"/>
                <a:ea typeface="DIN Alternate Bold"/>
                <a:cs typeface="DIN Alternate Bold"/>
                <a:sym typeface="DIN Alternate Bold"/>
              </a:defRPr>
            </a:lvl1pPr>
          </a:lstStyle>
          <a:p>
            <a:pPr/>
            <a:r>
              <a:t>Text</a:t>
            </a:r>
          </a:p>
        </p:txBody>
      </p:sp>
      <p:sp>
        <p:nvSpPr>
          <p:cNvPr id="103" name="Body Level One…"/>
          <p:cNvSpPr txBox="1"/>
          <p:nvPr>
            <p:ph type="body" idx="1"/>
          </p:nvPr>
        </p:nvSpPr>
        <p:spPr>
          <a:prstGeom prst="rect">
            <a:avLst/>
          </a:prstGeom>
        </p:spPr>
        <p:txBody>
          <a:bodyPr/>
          <a:lstStyle>
            <a:lvl1pPr>
              <a:buClr>
                <a:schemeClr val="accent1"/>
              </a:buClr>
              <a:buSzPct val="125000"/>
              <a:buChar char="▸"/>
            </a:lvl1pPr>
            <a:lvl2pPr>
              <a:buClr>
                <a:schemeClr val="accent1"/>
              </a:buClr>
              <a:buSzPct val="125000"/>
              <a:buChar char="▸"/>
            </a:lvl2pPr>
            <a:lvl3pPr>
              <a:buClr>
                <a:schemeClr val="accent1"/>
              </a:buClr>
              <a:buSzPct val="125000"/>
              <a:buChar char="▸"/>
            </a:lvl3pPr>
            <a:lvl4pPr>
              <a:buClr>
                <a:schemeClr val="accent1"/>
              </a:buClr>
              <a:buSzPct val="125000"/>
              <a:buChar char="▸"/>
            </a:lvl4pPr>
            <a:lvl5pPr>
              <a:buClr>
                <a:schemeClr val="accent1"/>
              </a:buClr>
              <a:buSzPct val="125000"/>
              <a:buChar char="▸"/>
            </a:lvl5pPr>
          </a:lstStyle>
          <a:p>
            <a:pPr/>
            <a:r>
              <a:t>Body Level One</a:t>
            </a:r>
          </a:p>
          <a:p>
            <a:pPr lvl="1"/>
            <a:r>
              <a:t>Body Level Two</a:t>
            </a:r>
          </a:p>
          <a:p>
            <a:pPr lvl="2"/>
            <a:r>
              <a:t>Body Level Three</a:t>
            </a:r>
          </a:p>
          <a:p>
            <a:pPr lvl="3"/>
            <a:r>
              <a:t>Body Level Four</a:t>
            </a:r>
          </a:p>
          <a:p>
            <a:pPr lvl="4"/>
            <a:r>
              <a:t>Body Level Five</a:t>
            </a:r>
          </a:p>
        </p:txBody>
      </p:sp>
      <p:sp>
        <p:nvSpPr>
          <p:cNvPr id="10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hoto - 3 Up">
    <p:bg>
      <p:bgPr>
        <a:solidFill>
          <a:srgbClr val="222222"/>
        </a:solidFill>
      </p:bgPr>
    </p:bg>
    <p:spTree>
      <p:nvGrpSpPr>
        <p:cNvPr id="1" name=""/>
        <p:cNvGrpSpPr/>
        <p:nvPr/>
      </p:nvGrpSpPr>
      <p:grpSpPr>
        <a:xfrm>
          <a:off x="0" y="0"/>
          <a:ext cx="0" cy="0"/>
          <a:chOff x="0" y="0"/>
          <a:chExt cx="0" cy="0"/>
        </a:xfrm>
      </p:grpSpPr>
      <p:sp>
        <p:nvSpPr>
          <p:cNvPr id="111" name="Black and white photo of a solar panel"/>
          <p:cNvSpPr/>
          <p:nvPr>
            <p:ph type="pic" sz="half" idx="21"/>
          </p:nvPr>
        </p:nvSpPr>
        <p:spPr>
          <a:xfrm>
            <a:off x="12192000" y="-177800"/>
            <a:ext cx="12192000" cy="7162800"/>
          </a:xfrm>
          <a:prstGeom prst="rect">
            <a:avLst/>
          </a:prstGeom>
        </p:spPr>
        <p:txBody>
          <a:bodyPr lIns="91439" tIns="45719" rIns="91439" bIns="45719">
            <a:noAutofit/>
          </a:bodyPr>
          <a:lstStyle/>
          <a:p>
            <a:pPr/>
          </a:p>
        </p:txBody>
      </p:sp>
      <p:sp>
        <p:nvSpPr>
          <p:cNvPr id="112" name="Black and white photo of water flowing over the spillway gates of a dam"/>
          <p:cNvSpPr/>
          <p:nvPr>
            <p:ph type="pic" sz="half" idx="22"/>
          </p:nvPr>
        </p:nvSpPr>
        <p:spPr>
          <a:xfrm>
            <a:off x="12192000" y="6451600"/>
            <a:ext cx="12192000" cy="8297334"/>
          </a:xfrm>
          <a:prstGeom prst="rect">
            <a:avLst/>
          </a:prstGeom>
        </p:spPr>
        <p:txBody>
          <a:bodyPr lIns="91439" tIns="45719" rIns="91439" bIns="45719">
            <a:noAutofit/>
          </a:bodyPr>
          <a:lstStyle/>
          <a:p>
            <a:pPr/>
          </a:p>
        </p:txBody>
      </p:sp>
      <p:sp>
        <p:nvSpPr>
          <p:cNvPr id="113" name="Black and white photo of windmills under a cloudy sky"/>
          <p:cNvSpPr/>
          <p:nvPr>
            <p:ph type="pic" idx="23"/>
          </p:nvPr>
        </p:nvSpPr>
        <p:spPr>
          <a:xfrm>
            <a:off x="-190500" y="0"/>
            <a:ext cx="12428272" cy="13716000"/>
          </a:xfrm>
          <a:prstGeom prst="rect">
            <a:avLst/>
          </a:prstGeom>
        </p:spPr>
        <p:txBody>
          <a:bodyPr lIns="91439" tIns="45719" rIns="91439" bIns="45719">
            <a:noAutofit/>
          </a:bodyPr>
          <a:lstStyle/>
          <a:p>
            <a:pPr/>
          </a:p>
        </p:txBody>
      </p:sp>
      <p:sp>
        <p:nvSpPr>
          <p:cNvPr id="11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bg>
      <p:bgPr>
        <a:solidFill>
          <a:srgbClr val="222222"/>
        </a:solidFill>
      </p:bgPr>
    </p:bg>
    <p:spTree>
      <p:nvGrpSpPr>
        <p:cNvPr id="1" name=""/>
        <p:cNvGrpSpPr/>
        <p:nvPr/>
      </p:nvGrpSpPr>
      <p:grpSpPr>
        <a:xfrm>
          <a:off x="0" y="0"/>
          <a:ext cx="0" cy="0"/>
          <a:chOff x="0" y="0"/>
          <a:chExt cx="0" cy="0"/>
        </a:xfrm>
      </p:grpSpPr>
      <p:sp>
        <p:nvSpPr>
          <p:cNvPr id="121" name="Callout"/>
          <p:cNvSpPr/>
          <p:nvPr/>
        </p:nvSpPr>
        <p:spPr>
          <a:xfrm>
            <a:off x="876300" y="3314700"/>
            <a:ext cx="22631400" cy="731718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19" y="0"/>
                </a:moveTo>
                <a:cubicBezTo>
                  <a:pt x="54" y="0"/>
                  <a:pt x="0" y="165"/>
                  <a:pt x="0" y="369"/>
                </a:cubicBezTo>
                <a:lnTo>
                  <a:pt x="0" y="19013"/>
                </a:lnTo>
                <a:cubicBezTo>
                  <a:pt x="0" y="19217"/>
                  <a:pt x="54" y="19382"/>
                  <a:pt x="119" y="19382"/>
                </a:cubicBezTo>
                <a:lnTo>
                  <a:pt x="18186" y="19382"/>
                </a:lnTo>
                <a:lnTo>
                  <a:pt x="18717" y="21600"/>
                </a:lnTo>
                <a:lnTo>
                  <a:pt x="19247" y="19382"/>
                </a:lnTo>
                <a:lnTo>
                  <a:pt x="21481" y="19382"/>
                </a:lnTo>
                <a:cubicBezTo>
                  <a:pt x="21546" y="19382"/>
                  <a:pt x="21600" y="19217"/>
                  <a:pt x="21600" y="19013"/>
                </a:cubicBezTo>
                <a:lnTo>
                  <a:pt x="21600" y="369"/>
                </a:lnTo>
                <a:cubicBezTo>
                  <a:pt x="21600" y="165"/>
                  <a:pt x="21546" y="0"/>
                  <a:pt x="21481" y="0"/>
                </a:cubicBezTo>
                <a:lnTo>
                  <a:pt x="119" y="0"/>
                </a:lnTo>
                <a:close/>
              </a:path>
            </a:pathLst>
          </a:custGeom>
          <a:solidFill>
            <a:schemeClr val="accent1"/>
          </a:solidFill>
          <a:ln w="12700">
            <a:miter lim="400000"/>
          </a:ln>
        </p:spPr>
        <p:txBody>
          <a:bodyPr lIns="50800" tIns="50800" rIns="50800" bIns="50800" anchor="ctr"/>
          <a:lstStyle/>
          <a:p>
            <a:pPr algn="ctr">
              <a:lnSpc>
                <a:spcPct val="80000"/>
              </a:lnSpc>
              <a:spcBef>
                <a:spcPts val="0"/>
              </a:spcBef>
              <a:defRPr cap="all" sz="4000">
                <a:solidFill>
                  <a:srgbClr val="FFFFFF"/>
                </a:solidFill>
                <a:latin typeface="+mn-lt"/>
                <a:ea typeface="+mn-ea"/>
                <a:cs typeface="+mn-cs"/>
                <a:sym typeface="DIN Condensed Bold"/>
              </a:defRPr>
            </a:pPr>
          </a:p>
        </p:txBody>
      </p:sp>
      <p:sp>
        <p:nvSpPr>
          <p:cNvPr id="122" name="Type a quote here."/>
          <p:cNvSpPr txBox="1"/>
          <p:nvPr>
            <p:ph type="body" sz="quarter" idx="21"/>
          </p:nvPr>
        </p:nvSpPr>
        <p:spPr>
          <a:xfrm>
            <a:off x="1676400" y="4089400"/>
            <a:ext cx="21056600" cy="1805946"/>
          </a:xfrm>
          <a:prstGeom prst="rect">
            <a:avLst/>
          </a:prstGeom>
        </p:spPr>
        <p:txBody>
          <a:bodyPr>
            <a:spAutoFit/>
          </a:bodyPr>
          <a:lstStyle>
            <a:lvl1pPr marL="0" indent="0">
              <a:lnSpc>
                <a:spcPct val="80000"/>
              </a:lnSpc>
              <a:spcBef>
                <a:spcPts val="0"/>
              </a:spcBef>
              <a:buClrTx/>
              <a:buSzTx/>
              <a:buFontTx/>
              <a:buNone/>
              <a:defRPr cap="all" sz="13400">
                <a:solidFill>
                  <a:srgbClr val="FFFFFF"/>
                </a:solidFill>
                <a:latin typeface="+mn-lt"/>
                <a:ea typeface="+mn-ea"/>
                <a:cs typeface="+mn-cs"/>
                <a:sym typeface="DIN Condensed Bold"/>
              </a:defRPr>
            </a:lvl1pPr>
          </a:lstStyle>
          <a:p>
            <a:pPr/>
            <a:r>
              <a:t>Type a quote here.</a:t>
            </a:r>
          </a:p>
        </p:txBody>
      </p:sp>
      <p:sp>
        <p:nvSpPr>
          <p:cNvPr id="123" name="Johnny Appleseed"/>
          <p:cNvSpPr txBox="1"/>
          <p:nvPr>
            <p:ph type="body" sz="quarter" idx="22"/>
          </p:nvPr>
        </p:nvSpPr>
        <p:spPr>
          <a:xfrm>
            <a:off x="762000" y="10953750"/>
            <a:ext cx="22860000" cy="1206500"/>
          </a:xfrm>
          <a:prstGeom prst="rect">
            <a:avLst/>
          </a:prstGeom>
        </p:spPr>
        <p:txBody>
          <a:bodyPr anchor="ctr">
            <a:spAutoFit/>
          </a:bodyPr>
          <a:lstStyle>
            <a:lvl1pPr marL="0" indent="0" algn="r">
              <a:lnSpc>
                <a:spcPct val="80000"/>
              </a:lnSpc>
              <a:spcBef>
                <a:spcPts val="0"/>
              </a:spcBef>
              <a:buClrTx/>
              <a:buSzTx/>
              <a:buFontTx/>
              <a:buNone/>
              <a:defRPr sz="8700">
                <a:latin typeface="+mn-lt"/>
                <a:ea typeface="+mn-ea"/>
                <a:cs typeface="+mn-cs"/>
                <a:sym typeface="DIN Condensed Bold"/>
              </a:defRPr>
            </a:lvl1pPr>
          </a:lstStyle>
          <a:p>
            <a:pPr/>
            <a:r>
              <a:t>Johnny Appleseed</a:t>
            </a:r>
          </a:p>
        </p:txBody>
      </p:sp>
      <p:sp>
        <p:nvSpPr>
          <p:cNvPr id="124" name="Text"/>
          <p:cNvSpPr txBox="1"/>
          <p:nvPr>
            <p:ph type="body" sz="quarter" idx="23"/>
          </p:nvPr>
        </p:nvSpPr>
        <p:spPr>
          <a:xfrm>
            <a:off x="762000" y="635000"/>
            <a:ext cx="20955000" cy="635000"/>
          </a:xfrm>
          <a:prstGeom prst="rect">
            <a:avLst/>
          </a:prstGeom>
        </p:spPr>
        <p:txBody>
          <a:bodyPr anchor="b">
            <a:spAutoFit/>
          </a:bodyPr>
          <a:lstStyle>
            <a:lvl1pPr marL="0" indent="0" defTabSz="647700">
              <a:lnSpc>
                <a:spcPct val="80000"/>
              </a:lnSpc>
              <a:spcBef>
                <a:spcPts val="0"/>
              </a:spcBef>
              <a:buClrTx/>
              <a:buSzTx/>
              <a:buFontTx/>
              <a:buNone/>
              <a:defRPr cap="all" spc="180" sz="3600">
                <a:latin typeface="DIN Alternate Bold"/>
                <a:ea typeface="DIN Alternate Bold"/>
                <a:cs typeface="DIN Alternate Bold"/>
                <a:sym typeface="DIN Alternate Bold"/>
              </a:defRPr>
            </a:lvl1pPr>
          </a:lstStyle>
          <a:p>
            <a:pPr/>
            <a:r>
              <a:t>Text</a:t>
            </a:r>
          </a:p>
        </p:txBody>
      </p:sp>
      <p:sp>
        <p:nvSpPr>
          <p:cNvPr id="12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Quote Alt">
    <p:bg>
      <p:bgPr>
        <a:solidFill>
          <a:schemeClr val="accent1"/>
        </a:solidFill>
      </p:bgPr>
    </p:bg>
    <p:spTree>
      <p:nvGrpSpPr>
        <p:cNvPr id="1" name=""/>
        <p:cNvGrpSpPr/>
        <p:nvPr/>
      </p:nvGrpSpPr>
      <p:grpSpPr>
        <a:xfrm>
          <a:off x="0" y="0"/>
          <a:ext cx="0" cy="0"/>
          <a:chOff x="0" y="0"/>
          <a:chExt cx="0" cy="0"/>
        </a:xfrm>
      </p:grpSpPr>
      <p:sp>
        <p:nvSpPr>
          <p:cNvPr id="132" name="Type a quote here."/>
          <p:cNvSpPr txBox="1"/>
          <p:nvPr>
            <p:ph type="body" sz="quarter" idx="21"/>
          </p:nvPr>
        </p:nvSpPr>
        <p:spPr>
          <a:xfrm>
            <a:off x="11049000" y="3721100"/>
            <a:ext cx="12573000" cy="1805946"/>
          </a:xfrm>
          <a:prstGeom prst="rect">
            <a:avLst/>
          </a:prstGeom>
        </p:spPr>
        <p:txBody>
          <a:bodyPr>
            <a:spAutoFit/>
          </a:bodyPr>
          <a:lstStyle>
            <a:lvl1pPr marL="0" indent="0">
              <a:lnSpc>
                <a:spcPct val="80000"/>
              </a:lnSpc>
              <a:spcBef>
                <a:spcPts val="0"/>
              </a:spcBef>
              <a:buClrTx/>
              <a:buSzTx/>
              <a:buFontTx/>
              <a:buNone/>
              <a:defRPr cap="all" sz="13400">
                <a:solidFill>
                  <a:srgbClr val="FFFFFF"/>
                </a:solidFill>
                <a:latin typeface="+mn-lt"/>
                <a:ea typeface="+mn-ea"/>
                <a:cs typeface="+mn-cs"/>
                <a:sym typeface="DIN Condensed Bold"/>
              </a:defRPr>
            </a:lvl1pPr>
          </a:lstStyle>
          <a:p>
            <a:pPr/>
            <a:r>
              <a:t>Type a quote here.</a:t>
            </a:r>
          </a:p>
        </p:txBody>
      </p:sp>
      <p:sp>
        <p:nvSpPr>
          <p:cNvPr id="133" name="Black and white photo of windmills under a cloudy sky"/>
          <p:cNvSpPr/>
          <p:nvPr>
            <p:ph type="pic" idx="22"/>
          </p:nvPr>
        </p:nvSpPr>
        <p:spPr>
          <a:xfrm>
            <a:off x="-190500" y="0"/>
            <a:ext cx="12428272" cy="13716000"/>
          </a:xfrm>
          <a:prstGeom prst="rect">
            <a:avLst/>
          </a:prstGeom>
        </p:spPr>
        <p:txBody>
          <a:bodyPr lIns="91439" tIns="45719" rIns="91439" bIns="45719">
            <a:noAutofit/>
          </a:bodyPr>
          <a:lstStyle/>
          <a:p>
            <a:pPr/>
          </a:p>
        </p:txBody>
      </p:sp>
      <p:sp>
        <p:nvSpPr>
          <p:cNvPr id="134" name="Johnny Appleseed"/>
          <p:cNvSpPr txBox="1"/>
          <p:nvPr>
            <p:ph type="body" sz="quarter" idx="23"/>
          </p:nvPr>
        </p:nvSpPr>
        <p:spPr>
          <a:xfrm>
            <a:off x="11049000" y="10953750"/>
            <a:ext cx="12573000" cy="1206500"/>
          </a:xfrm>
          <a:prstGeom prst="rect">
            <a:avLst/>
          </a:prstGeom>
        </p:spPr>
        <p:txBody>
          <a:bodyPr anchor="ctr">
            <a:spAutoFit/>
          </a:bodyPr>
          <a:lstStyle>
            <a:lvl1pPr marL="0" indent="0" defTabSz="647700">
              <a:spcBef>
                <a:spcPts val="0"/>
              </a:spcBef>
              <a:buClrTx/>
              <a:buSzTx/>
              <a:buFontTx/>
              <a:buNone/>
              <a:defRPr sz="8700">
                <a:solidFill>
                  <a:srgbClr val="232323"/>
                </a:solidFill>
                <a:latin typeface="+mn-lt"/>
                <a:ea typeface="+mn-ea"/>
                <a:cs typeface="+mn-cs"/>
                <a:sym typeface="DIN Condensed Bold"/>
              </a:defRPr>
            </a:lvl1pPr>
          </a:lstStyle>
          <a:p>
            <a:pPr/>
            <a:r>
              <a:t>Johnny Appleseed</a:t>
            </a:r>
          </a:p>
        </p:txBody>
      </p:sp>
      <p:sp>
        <p:nvSpPr>
          <p:cNvPr id="13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hoto">
    <p:bg>
      <p:bgPr>
        <a:solidFill>
          <a:srgbClr val="222222"/>
        </a:solidFill>
      </p:bgPr>
    </p:bg>
    <p:spTree>
      <p:nvGrpSpPr>
        <p:cNvPr id="1" name=""/>
        <p:cNvGrpSpPr/>
        <p:nvPr/>
      </p:nvGrpSpPr>
      <p:grpSpPr>
        <a:xfrm>
          <a:off x="0" y="0"/>
          <a:ext cx="0" cy="0"/>
          <a:chOff x="0" y="0"/>
          <a:chExt cx="0" cy="0"/>
        </a:xfrm>
      </p:grpSpPr>
      <p:sp>
        <p:nvSpPr>
          <p:cNvPr id="142" name="Black and white aerial photo of a person standing on top of a dam"/>
          <p:cNvSpPr/>
          <p:nvPr>
            <p:ph type="pic" idx="21"/>
          </p:nvPr>
        </p:nvSpPr>
        <p:spPr>
          <a:xfrm>
            <a:off x="-38100" y="-1219200"/>
            <a:ext cx="24460200" cy="16145934"/>
          </a:xfrm>
          <a:prstGeom prst="rect">
            <a:avLst/>
          </a:prstGeom>
        </p:spPr>
        <p:txBody>
          <a:bodyPr lIns="91439" tIns="45719" rIns="91439" bIns="45719">
            <a:noAutofit/>
          </a:bodyPr>
          <a:lstStyle/>
          <a:p>
            <a:pPr/>
          </a:p>
        </p:txBody>
      </p:sp>
      <p:sp>
        <p:nvSpPr>
          <p:cNvPr id="14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Blank">
    <p:bg>
      <p:bgPr>
        <a:solidFill>
          <a:srgbClr val="222222"/>
        </a:solidFill>
      </p:bgPr>
    </p:bg>
    <p:spTree>
      <p:nvGrpSpPr>
        <p:cNvPr id="1" name=""/>
        <p:cNvGrpSpPr/>
        <p:nvPr/>
      </p:nvGrpSpPr>
      <p:grpSpPr>
        <a:xfrm>
          <a:off x="0" y="0"/>
          <a:ext cx="0" cy="0"/>
          <a:chOff x="0" y="0"/>
          <a:chExt cx="0" cy="0"/>
        </a:xfrm>
      </p:grpSpPr>
      <p:sp>
        <p:nvSpPr>
          <p:cNvPr id="15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Blank Alt">
    <p:spTree>
      <p:nvGrpSpPr>
        <p:cNvPr id="1" name=""/>
        <p:cNvGrpSpPr/>
        <p:nvPr/>
      </p:nvGrpSpPr>
      <p:grpSpPr>
        <a:xfrm>
          <a:off x="0" y="0"/>
          <a:ext cx="0" cy="0"/>
          <a:chOff x="0" y="0"/>
          <a:chExt cx="0" cy="0"/>
        </a:xfrm>
      </p:grpSpPr>
      <p:sp>
        <p:nvSpPr>
          <p:cNvPr id="15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hoto - Horizontal">
    <p:bg>
      <p:bgPr>
        <a:solidFill>
          <a:srgbClr val="222222"/>
        </a:solidFill>
      </p:bgPr>
    </p:bg>
    <p:spTree>
      <p:nvGrpSpPr>
        <p:cNvPr id="1" name=""/>
        <p:cNvGrpSpPr/>
        <p:nvPr/>
      </p:nvGrpSpPr>
      <p:grpSpPr>
        <a:xfrm>
          <a:off x="0" y="0"/>
          <a:ext cx="0" cy="0"/>
          <a:chOff x="0" y="0"/>
          <a:chExt cx="0" cy="0"/>
        </a:xfrm>
      </p:grpSpPr>
      <p:sp>
        <p:nvSpPr>
          <p:cNvPr id="22" name="Black and white aerial photo of a person standing on top of a dam"/>
          <p:cNvSpPr/>
          <p:nvPr>
            <p:ph type="pic" idx="21"/>
          </p:nvPr>
        </p:nvSpPr>
        <p:spPr>
          <a:xfrm>
            <a:off x="-38100" y="-1219200"/>
            <a:ext cx="24460200" cy="16145934"/>
          </a:xfrm>
          <a:prstGeom prst="rect">
            <a:avLst/>
          </a:prstGeom>
        </p:spPr>
        <p:txBody>
          <a:bodyPr lIns="91439" tIns="45719" rIns="91439" bIns="45719">
            <a:noAutofit/>
          </a:bodyPr>
          <a:lstStyle/>
          <a:p>
            <a:pPr/>
          </a:p>
        </p:txBody>
      </p:sp>
      <p:sp>
        <p:nvSpPr>
          <p:cNvPr id="23" name="Line"/>
          <p:cNvSpPr/>
          <p:nvPr/>
        </p:nvSpPr>
        <p:spPr>
          <a:xfrm flipV="1">
            <a:off x="762000" y="8635632"/>
            <a:ext cx="22859999" cy="369"/>
          </a:xfrm>
          <a:prstGeom prst="line">
            <a:avLst/>
          </a:prstGeom>
          <a:ln w="50800">
            <a:solidFill>
              <a:srgbClr val="A6AAA9"/>
            </a:solidFill>
            <a:miter lim="400000"/>
          </a:ln>
        </p:spPr>
        <p:txBody>
          <a:bodyPr lIns="50800" tIns="50800" rIns="50800" bIns="50800" anchor="ctr"/>
          <a:lstStyle/>
          <a:p>
            <a:pPr defTabSz="457200">
              <a:spcBef>
                <a:spcPts val="0"/>
              </a:spcBef>
              <a:defRPr sz="1200">
                <a:solidFill>
                  <a:srgbClr val="000000"/>
                </a:solidFill>
                <a:latin typeface="Helvetica"/>
                <a:ea typeface="Helvetica"/>
                <a:cs typeface="Helvetica"/>
                <a:sym typeface="Helvetica"/>
              </a:defRPr>
            </a:pPr>
          </a:p>
        </p:txBody>
      </p:sp>
      <p:sp>
        <p:nvSpPr>
          <p:cNvPr id="24" name="Title Text"/>
          <p:cNvSpPr txBox="1"/>
          <p:nvPr>
            <p:ph type="title"/>
          </p:nvPr>
        </p:nvSpPr>
        <p:spPr>
          <a:xfrm>
            <a:off x="762000" y="9042400"/>
            <a:ext cx="22860000" cy="3810000"/>
          </a:xfrm>
          <a:prstGeom prst="rect">
            <a:avLst/>
          </a:prstGeom>
        </p:spPr>
        <p:txBody>
          <a:bodyPr/>
          <a:lstStyle>
            <a:lvl1pPr>
              <a:spcBef>
                <a:spcPts val="0"/>
              </a:spcBef>
              <a:defRPr sz="30300"/>
            </a:lvl1pPr>
          </a:lstStyle>
          <a:p>
            <a:pPr/>
            <a:r>
              <a:t>Title Text</a:t>
            </a:r>
          </a:p>
        </p:txBody>
      </p:sp>
      <p:sp>
        <p:nvSpPr>
          <p:cNvPr id="25" name="Body Level One…"/>
          <p:cNvSpPr txBox="1"/>
          <p:nvPr>
            <p:ph type="body" sz="quarter" idx="1"/>
          </p:nvPr>
        </p:nvSpPr>
        <p:spPr>
          <a:xfrm>
            <a:off x="762000" y="5994400"/>
            <a:ext cx="22860000" cy="2540000"/>
          </a:xfrm>
          <a:prstGeom prst="rect">
            <a:avLst/>
          </a:prstGeom>
        </p:spPr>
        <p:txBody>
          <a:bodyPr anchor="b"/>
          <a:lstStyle>
            <a:lvl1pPr marL="0" indent="0">
              <a:lnSpc>
                <a:spcPct val="80000"/>
              </a:lnSpc>
              <a:spcBef>
                <a:spcPts val="3200"/>
              </a:spcBef>
              <a:buClrTx/>
              <a:buSzTx/>
              <a:buFontTx/>
              <a:buNone/>
              <a:defRPr cap="all" sz="7700">
                <a:solidFill>
                  <a:srgbClr val="A6AAA9"/>
                </a:solidFill>
                <a:latin typeface="DIN Alternate Bold"/>
                <a:ea typeface="DIN Alternate Bold"/>
                <a:cs typeface="DIN Alternate Bold"/>
                <a:sym typeface="DIN Alternate Bold"/>
              </a:defRPr>
            </a:lvl1pPr>
            <a:lvl2pPr marL="0" indent="0">
              <a:lnSpc>
                <a:spcPct val="80000"/>
              </a:lnSpc>
              <a:spcBef>
                <a:spcPts val="3200"/>
              </a:spcBef>
              <a:buClrTx/>
              <a:buSzTx/>
              <a:buFontTx/>
              <a:buNone/>
              <a:defRPr cap="all" sz="7700">
                <a:solidFill>
                  <a:srgbClr val="A6AAA9"/>
                </a:solidFill>
                <a:latin typeface="DIN Alternate Bold"/>
                <a:ea typeface="DIN Alternate Bold"/>
                <a:cs typeface="DIN Alternate Bold"/>
                <a:sym typeface="DIN Alternate Bold"/>
              </a:defRPr>
            </a:lvl2pPr>
            <a:lvl3pPr marL="0" indent="0">
              <a:lnSpc>
                <a:spcPct val="80000"/>
              </a:lnSpc>
              <a:spcBef>
                <a:spcPts val="3200"/>
              </a:spcBef>
              <a:buClrTx/>
              <a:buSzTx/>
              <a:buFontTx/>
              <a:buNone/>
              <a:defRPr cap="all" sz="7700">
                <a:solidFill>
                  <a:srgbClr val="A6AAA9"/>
                </a:solidFill>
                <a:latin typeface="DIN Alternate Bold"/>
                <a:ea typeface="DIN Alternate Bold"/>
                <a:cs typeface="DIN Alternate Bold"/>
                <a:sym typeface="DIN Alternate Bold"/>
              </a:defRPr>
            </a:lvl3pPr>
            <a:lvl4pPr marL="0" indent="0">
              <a:lnSpc>
                <a:spcPct val="80000"/>
              </a:lnSpc>
              <a:spcBef>
                <a:spcPts val="3200"/>
              </a:spcBef>
              <a:buClrTx/>
              <a:buSzTx/>
              <a:buFontTx/>
              <a:buNone/>
              <a:defRPr cap="all" sz="7700">
                <a:solidFill>
                  <a:srgbClr val="A6AAA9"/>
                </a:solidFill>
                <a:latin typeface="DIN Alternate Bold"/>
                <a:ea typeface="DIN Alternate Bold"/>
                <a:cs typeface="DIN Alternate Bold"/>
                <a:sym typeface="DIN Alternate Bold"/>
              </a:defRPr>
            </a:lvl4pPr>
            <a:lvl5pPr marL="0" indent="0">
              <a:lnSpc>
                <a:spcPct val="80000"/>
              </a:lnSpc>
              <a:spcBef>
                <a:spcPts val="3200"/>
              </a:spcBef>
              <a:buClrTx/>
              <a:buSzTx/>
              <a:buFontTx/>
              <a:buNone/>
              <a:defRPr cap="all" sz="7700">
                <a:solidFill>
                  <a:srgbClr val="A6AAA9"/>
                </a:solidFill>
                <a:latin typeface="DIN Alternate Bold"/>
                <a:ea typeface="DIN Alternate Bold"/>
                <a:cs typeface="DIN Alternate Bold"/>
                <a:sym typeface="DIN Alternate Bold"/>
              </a:defRPr>
            </a:lvl5pPr>
          </a:lstStyle>
          <a:p>
            <a:pPr/>
            <a:r>
              <a:t>Body Level One</a:t>
            </a:r>
          </a:p>
          <a:p>
            <a:pPr lvl="1"/>
            <a:r>
              <a:t>Body Level Two</a:t>
            </a:r>
          </a:p>
          <a:p>
            <a:pPr lvl="2"/>
            <a:r>
              <a:t>Body Level Three</a:t>
            </a:r>
          </a:p>
          <a:p>
            <a:pPr lvl="3"/>
            <a:r>
              <a:t>Body Level Four</a:t>
            </a:r>
          </a:p>
          <a:p>
            <a:pPr lvl="4"/>
            <a:r>
              <a:t>Body Level Five</a:t>
            </a:r>
          </a:p>
        </p:txBody>
      </p:sp>
      <p:sp>
        <p:nvSpPr>
          <p:cNvPr id="26" name="Slide Number"/>
          <p:cNvSpPr txBox="1"/>
          <p:nvPr>
            <p:ph type="sldNum" sz="quarter" idx="2"/>
          </p:nvPr>
        </p:nvSpPr>
        <p:spPr>
          <a:xfrm>
            <a:off x="23063200" y="609600"/>
            <a:ext cx="553195" cy="6350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amp; Subtitle Alt">
    <p:spTree>
      <p:nvGrpSpPr>
        <p:cNvPr id="1" name=""/>
        <p:cNvGrpSpPr/>
        <p:nvPr/>
      </p:nvGrpSpPr>
      <p:grpSpPr>
        <a:xfrm>
          <a:off x="0" y="0"/>
          <a:ext cx="0" cy="0"/>
          <a:chOff x="0" y="0"/>
          <a:chExt cx="0" cy="0"/>
        </a:xfrm>
      </p:grpSpPr>
      <p:sp>
        <p:nvSpPr>
          <p:cNvPr id="33" name="Line"/>
          <p:cNvSpPr/>
          <p:nvPr/>
        </p:nvSpPr>
        <p:spPr>
          <a:xfrm flipV="1">
            <a:off x="762000" y="8635632"/>
            <a:ext cx="22859999" cy="369"/>
          </a:xfrm>
          <a:prstGeom prst="line">
            <a:avLst/>
          </a:prstGeom>
          <a:ln w="50800">
            <a:solidFill>
              <a:srgbClr val="A6AAA9"/>
            </a:solidFill>
            <a:miter lim="400000"/>
          </a:ln>
        </p:spPr>
        <p:txBody>
          <a:bodyPr lIns="50800" tIns="50800" rIns="50800" bIns="50800" anchor="ctr"/>
          <a:lstStyle/>
          <a:p>
            <a:pPr defTabSz="457200">
              <a:spcBef>
                <a:spcPts val="0"/>
              </a:spcBef>
              <a:defRPr sz="1200">
                <a:solidFill>
                  <a:srgbClr val="000000"/>
                </a:solidFill>
                <a:latin typeface="Helvetica"/>
                <a:ea typeface="Helvetica"/>
                <a:cs typeface="Helvetica"/>
                <a:sym typeface="Helvetica"/>
              </a:defRPr>
            </a:pPr>
          </a:p>
        </p:txBody>
      </p:sp>
      <p:sp>
        <p:nvSpPr>
          <p:cNvPr id="34" name="Title Text"/>
          <p:cNvSpPr txBox="1"/>
          <p:nvPr>
            <p:ph type="title"/>
          </p:nvPr>
        </p:nvSpPr>
        <p:spPr>
          <a:xfrm>
            <a:off x="762000" y="9042400"/>
            <a:ext cx="22860000" cy="3810000"/>
          </a:xfrm>
          <a:prstGeom prst="rect">
            <a:avLst/>
          </a:prstGeom>
        </p:spPr>
        <p:txBody>
          <a:bodyPr/>
          <a:lstStyle>
            <a:lvl1pPr>
              <a:spcBef>
                <a:spcPts val="0"/>
              </a:spcBef>
              <a:defRPr sz="30300"/>
            </a:lvl1pPr>
          </a:lstStyle>
          <a:p>
            <a:pPr/>
            <a:r>
              <a:t>Title Text</a:t>
            </a:r>
          </a:p>
        </p:txBody>
      </p:sp>
      <p:sp>
        <p:nvSpPr>
          <p:cNvPr id="35" name="Body Level One…"/>
          <p:cNvSpPr txBox="1"/>
          <p:nvPr>
            <p:ph type="body" sz="quarter" idx="1"/>
          </p:nvPr>
        </p:nvSpPr>
        <p:spPr>
          <a:xfrm>
            <a:off x="762000" y="5994400"/>
            <a:ext cx="22860000" cy="2540000"/>
          </a:xfrm>
          <a:prstGeom prst="rect">
            <a:avLst/>
          </a:prstGeom>
        </p:spPr>
        <p:txBody>
          <a:bodyPr anchor="b"/>
          <a:lstStyle>
            <a:lvl1pPr marL="0" indent="0">
              <a:lnSpc>
                <a:spcPct val="80000"/>
              </a:lnSpc>
              <a:spcBef>
                <a:spcPts val="3200"/>
              </a:spcBef>
              <a:buClrTx/>
              <a:buSzTx/>
              <a:buFontTx/>
              <a:buNone/>
              <a:defRPr cap="all" sz="7700">
                <a:solidFill>
                  <a:srgbClr val="A6AAA9"/>
                </a:solidFill>
                <a:latin typeface="DIN Alternate Bold"/>
                <a:ea typeface="DIN Alternate Bold"/>
                <a:cs typeface="DIN Alternate Bold"/>
                <a:sym typeface="DIN Alternate Bold"/>
              </a:defRPr>
            </a:lvl1pPr>
            <a:lvl2pPr marL="0" indent="0">
              <a:lnSpc>
                <a:spcPct val="80000"/>
              </a:lnSpc>
              <a:spcBef>
                <a:spcPts val="3200"/>
              </a:spcBef>
              <a:buClrTx/>
              <a:buSzTx/>
              <a:buFontTx/>
              <a:buNone/>
              <a:defRPr cap="all" sz="7700">
                <a:solidFill>
                  <a:srgbClr val="A6AAA9"/>
                </a:solidFill>
                <a:latin typeface="DIN Alternate Bold"/>
                <a:ea typeface="DIN Alternate Bold"/>
                <a:cs typeface="DIN Alternate Bold"/>
                <a:sym typeface="DIN Alternate Bold"/>
              </a:defRPr>
            </a:lvl2pPr>
            <a:lvl3pPr marL="0" indent="0">
              <a:lnSpc>
                <a:spcPct val="80000"/>
              </a:lnSpc>
              <a:spcBef>
                <a:spcPts val="3200"/>
              </a:spcBef>
              <a:buClrTx/>
              <a:buSzTx/>
              <a:buFontTx/>
              <a:buNone/>
              <a:defRPr cap="all" sz="7700">
                <a:solidFill>
                  <a:srgbClr val="A6AAA9"/>
                </a:solidFill>
                <a:latin typeface="DIN Alternate Bold"/>
                <a:ea typeface="DIN Alternate Bold"/>
                <a:cs typeface="DIN Alternate Bold"/>
                <a:sym typeface="DIN Alternate Bold"/>
              </a:defRPr>
            </a:lvl3pPr>
            <a:lvl4pPr marL="0" indent="0">
              <a:lnSpc>
                <a:spcPct val="80000"/>
              </a:lnSpc>
              <a:spcBef>
                <a:spcPts val="3200"/>
              </a:spcBef>
              <a:buClrTx/>
              <a:buSzTx/>
              <a:buFontTx/>
              <a:buNone/>
              <a:defRPr cap="all" sz="7700">
                <a:solidFill>
                  <a:srgbClr val="A6AAA9"/>
                </a:solidFill>
                <a:latin typeface="DIN Alternate Bold"/>
                <a:ea typeface="DIN Alternate Bold"/>
                <a:cs typeface="DIN Alternate Bold"/>
                <a:sym typeface="DIN Alternate Bold"/>
              </a:defRPr>
            </a:lvl4pPr>
            <a:lvl5pPr marL="0" indent="0">
              <a:lnSpc>
                <a:spcPct val="80000"/>
              </a:lnSpc>
              <a:spcBef>
                <a:spcPts val="3200"/>
              </a:spcBef>
              <a:buClrTx/>
              <a:buSzTx/>
              <a:buFontTx/>
              <a:buNone/>
              <a:defRPr cap="all" sz="7700">
                <a:solidFill>
                  <a:srgbClr val="A6AAA9"/>
                </a:solidFill>
                <a:latin typeface="DIN Alternate Bold"/>
                <a:ea typeface="DIN Alternate Bold"/>
                <a:cs typeface="DIN Alternate Bold"/>
                <a:sym typeface="DIN Alternate Bold"/>
              </a:defRPr>
            </a:lvl5pPr>
          </a:lstStyle>
          <a:p>
            <a:pPr/>
            <a:r>
              <a:t>Body Level One</a:t>
            </a:r>
          </a:p>
          <a:p>
            <a:pPr lvl="1"/>
            <a:r>
              <a:t>Body Level Two</a:t>
            </a:r>
          </a:p>
          <a:p>
            <a:pPr lvl="2"/>
            <a:r>
              <a:t>Body Level Three</a:t>
            </a:r>
          </a:p>
          <a:p>
            <a:pPr lvl="3"/>
            <a:r>
              <a:t>Body Level Four</a:t>
            </a:r>
          </a:p>
          <a:p>
            <a:pPr lvl="4"/>
            <a:r>
              <a:t>Body Level Five</a:t>
            </a:r>
          </a:p>
        </p:txBody>
      </p:sp>
      <p:sp>
        <p:nvSpPr>
          <p:cNvPr id="36" name="Slide Number"/>
          <p:cNvSpPr txBox="1"/>
          <p:nvPr>
            <p:ph type="sldNum" sz="quarter" idx="2"/>
          </p:nvPr>
        </p:nvSpPr>
        <p:spPr>
          <a:xfrm>
            <a:off x="23013221" y="584200"/>
            <a:ext cx="553195" cy="6350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 Centre">
    <p:bg>
      <p:bgPr>
        <a:solidFill>
          <a:srgbClr val="222222"/>
        </a:solidFill>
      </p:bgPr>
    </p:bg>
    <p:spTree>
      <p:nvGrpSpPr>
        <p:cNvPr id="1" name=""/>
        <p:cNvGrpSpPr/>
        <p:nvPr/>
      </p:nvGrpSpPr>
      <p:grpSpPr>
        <a:xfrm>
          <a:off x="0" y="0"/>
          <a:ext cx="0" cy="0"/>
          <a:chOff x="0" y="0"/>
          <a:chExt cx="0" cy="0"/>
        </a:xfrm>
      </p:grpSpPr>
      <p:sp>
        <p:nvSpPr>
          <p:cNvPr id="43" name="Title Text"/>
          <p:cNvSpPr txBox="1"/>
          <p:nvPr>
            <p:ph type="title"/>
          </p:nvPr>
        </p:nvSpPr>
        <p:spPr>
          <a:xfrm>
            <a:off x="762000" y="5676900"/>
            <a:ext cx="22860000" cy="6350000"/>
          </a:xfrm>
          <a:prstGeom prst="rect">
            <a:avLst/>
          </a:prstGeom>
        </p:spPr>
        <p:txBody>
          <a:bodyPr/>
          <a:lstStyle>
            <a:lvl1pPr>
              <a:spcBef>
                <a:spcPts val="0"/>
              </a:spcBef>
              <a:defRPr sz="30300"/>
            </a:lvl1pPr>
          </a:lstStyle>
          <a:p>
            <a:pPr/>
            <a:r>
              <a:t>Title Text</a:t>
            </a:r>
          </a:p>
        </p:txBody>
      </p:sp>
      <p:sp>
        <p:nvSpPr>
          <p:cNvPr id="44" name="Slide Number"/>
          <p:cNvSpPr txBox="1"/>
          <p:nvPr>
            <p:ph type="sldNum" sz="quarter" idx="2"/>
          </p:nvPr>
        </p:nvSpPr>
        <p:spPr>
          <a:xfrm>
            <a:off x="23063200" y="609600"/>
            <a:ext cx="553195" cy="6350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hoto - Vertical">
    <p:bg>
      <p:bgPr>
        <a:solidFill>
          <a:srgbClr val="222222"/>
        </a:solidFill>
      </p:bgPr>
    </p:bg>
    <p:spTree>
      <p:nvGrpSpPr>
        <p:cNvPr id="1" name=""/>
        <p:cNvGrpSpPr/>
        <p:nvPr/>
      </p:nvGrpSpPr>
      <p:grpSpPr>
        <a:xfrm>
          <a:off x="0" y="0"/>
          <a:ext cx="0" cy="0"/>
          <a:chOff x="0" y="0"/>
          <a:chExt cx="0" cy="0"/>
        </a:xfrm>
      </p:grpSpPr>
      <p:sp>
        <p:nvSpPr>
          <p:cNvPr id="51" name="Line"/>
          <p:cNvSpPr/>
          <p:nvPr/>
        </p:nvSpPr>
        <p:spPr>
          <a:xfrm flipV="1">
            <a:off x="11049000" y="8635798"/>
            <a:ext cx="12572997" cy="203"/>
          </a:xfrm>
          <a:prstGeom prst="line">
            <a:avLst/>
          </a:prstGeom>
          <a:ln w="50800">
            <a:solidFill>
              <a:srgbClr val="A6AAA9"/>
            </a:solidFill>
            <a:miter lim="400000"/>
          </a:ln>
        </p:spPr>
        <p:txBody>
          <a:bodyPr lIns="50800" tIns="50800" rIns="50800" bIns="50800" anchor="ctr"/>
          <a:lstStyle/>
          <a:p>
            <a:pPr defTabSz="457200">
              <a:spcBef>
                <a:spcPts val="0"/>
              </a:spcBef>
              <a:defRPr sz="1200">
                <a:solidFill>
                  <a:srgbClr val="000000"/>
                </a:solidFill>
                <a:latin typeface="Helvetica"/>
                <a:ea typeface="Helvetica"/>
                <a:cs typeface="Helvetica"/>
                <a:sym typeface="Helvetica"/>
              </a:defRPr>
            </a:pPr>
          </a:p>
        </p:txBody>
      </p:sp>
      <p:sp>
        <p:nvSpPr>
          <p:cNvPr id="52" name="Black and white photo of windmills under a cloudy sky"/>
          <p:cNvSpPr/>
          <p:nvPr>
            <p:ph type="pic" idx="21"/>
          </p:nvPr>
        </p:nvSpPr>
        <p:spPr>
          <a:xfrm>
            <a:off x="-190500" y="0"/>
            <a:ext cx="12428272" cy="13716000"/>
          </a:xfrm>
          <a:prstGeom prst="rect">
            <a:avLst/>
          </a:prstGeom>
        </p:spPr>
        <p:txBody>
          <a:bodyPr lIns="91439" tIns="45719" rIns="91439" bIns="45719">
            <a:noAutofit/>
          </a:bodyPr>
          <a:lstStyle/>
          <a:p>
            <a:pPr/>
          </a:p>
        </p:txBody>
      </p:sp>
      <p:sp>
        <p:nvSpPr>
          <p:cNvPr id="53" name="Title Text"/>
          <p:cNvSpPr txBox="1"/>
          <p:nvPr>
            <p:ph type="title"/>
          </p:nvPr>
        </p:nvSpPr>
        <p:spPr>
          <a:xfrm>
            <a:off x="11049000" y="9042400"/>
            <a:ext cx="12573000" cy="3810000"/>
          </a:xfrm>
          <a:prstGeom prst="rect">
            <a:avLst/>
          </a:prstGeom>
        </p:spPr>
        <p:txBody>
          <a:bodyPr/>
          <a:lstStyle>
            <a:lvl1pPr>
              <a:spcBef>
                <a:spcPts val="0"/>
              </a:spcBef>
              <a:defRPr sz="30300"/>
            </a:lvl1pPr>
          </a:lstStyle>
          <a:p>
            <a:pPr/>
            <a:r>
              <a:t>Title Text</a:t>
            </a:r>
          </a:p>
        </p:txBody>
      </p:sp>
      <p:sp>
        <p:nvSpPr>
          <p:cNvPr id="54" name="Body Level One…"/>
          <p:cNvSpPr txBox="1"/>
          <p:nvPr>
            <p:ph type="body" sz="quarter" idx="1"/>
          </p:nvPr>
        </p:nvSpPr>
        <p:spPr>
          <a:xfrm>
            <a:off x="11049000" y="5994400"/>
            <a:ext cx="12573000" cy="2540000"/>
          </a:xfrm>
          <a:prstGeom prst="rect">
            <a:avLst/>
          </a:prstGeom>
        </p:spPr>
        <p:txBody>
          <a:bodyPr anchor="b"/>
          <a:lstStyle>
            <a:lvl1pPr marL="0" indent="0">
              <a:lnSpc>
                <a:spcPct val="80000"/>
              </a:lnSpc>
              <a:spcBef>
                <a:spcPts val="3200"/>
              </a:spcBef>
              <a:buClrTx/>
              <a:buSzTx/>
              <a:buFontTx/>
              <a:buNone/>
              <a:defRPr cap="all" sz="7700">
                <a:solidFill>
                  <a:srgbClr val="A6AAA9"/>
                </a:solidFill>
                <a:latin typeface="DIN Alternate Bold"/>
                <a:ea typeface="DIN Alternate Bold"/>
                <a:cs typeface="DIN Alternate Bold"/>
                <a:sym typeface="DIN Alternate Bold"/>
              </a:defRPr>
            </a:lvl1pPr>
            <a:lvl2pPr marL="0" indent="0">
              <a:lnSpc>
                <a:spcPct val="80000"/>
              </a:lnSpc>
              <a:spcBef>
                <a:spcPts val="3200"/>
              </a:spcBef>
              <a:buClrTx/>
              <a:buSzTx/>
              <a:buFontTx/>
              <a:buNone/>
              <a:defRPr cap="all" sz="7700">
                <a:solidFill>
                  <a:srgbClr val="A6AAA9"/>
                </a:solidFill>
                <a:latin typeface="DIN Alternate Bold"/>
                <a:ea typeface="DIN Alternate Bold"/>
                <a:cs typeface="DIN Alternate Bold"/>
                <a:sym typeface="DIN Alternate Bold"/>
              </a:defRPr>
            </a:lvl2pPr>
            <a:lvl3pPr marL="0" indent="0">
              <a:lnSpc>
                <a:spcPct val="80000"/>
              </a:lnSpc>
              <a:spcBef>
                <a:spcPts val="3200"/>
              </a:spcBef>
              <a:buClrTx/>
              <a:buSzTx/>
              <a:buFontTx/>
              <a:buNone/>
              <a:defRPr cap="all" sz="7700">
                <a:solidFill>
                  <a:srgbClr val="A6AAA9"/>
                </a:solidFill>
                <a:latin typeface="DIN Alternate Bold"/>
                <a:ea typeface="DIN Alternate Bold"/>
                <a:cs typeface="DIN Alternate Bold"/>
                <a:sym typeface="DIN Alternate Bold"/>
              </a:defRPr>
            </a:lvl3pPr>
            <a:lvl4pPr marL="0" indent="0">
              <a:lnSpc>
                <a:spcPct val="80000"/>
              </a:lnSpc>
              <a:spcBef>
                <a:spcPts val="3200"/>
              </a:spcBef>
              <a:buClrTx/>
              <a:buSzTx/>
              <a:buFontTx/>
              <a:buNone/>
              <a:defRPr cap="all" sz="7700">
                <a:solidFill>
                  <a:srgbClr val="A6AAA9"/>
                </a:solidFill>
                <a:latin typeface="DIN Alternate Bold"/>
                <a:ea typeface="DIN Alternate Bold"/>
                <a:cs typeface="DIN Alternate Bold"/>
                <a:sym typeface="DIN Alternate Bold"/>
              </a:defRPr>
            </a:lvl4pPr>
            <a:lvl5pPr marL="0" indent="0">
              <a:lnSpc>
                <a:spcPct val="80000"/>
              </a:lnSpc>
              <a:spcBef>
                <a:spcPts val="3200"/>
              </a:spcBef>
              <a:buClrTx/>
              <a:buSzTx/>
              <a:buFontTx/>
              <a:buNone/>
              <a:defRPr cap="all" sz="7700">
                <a:solidFill>
                  <a:srgbClr val="A6AAA9"/>
                </a:solidFill>
                <a:latin typeface="DIN Alternate Bold"/>
                <a:ea typeface="DIN Alternate Bold"/>
                <a:cs typeface="DIN Alternate Bold"/>
                <a:sym typeface="DIN Alternate Bold"/>
              </a:defRPr>
            </a:lvl5pPr>
          </a:lstStyle>
          <a:p>
            <a:pPr/>
            <a:r>
              <a:t>Body Level One</a:t>
            </a:r>
          </a:p>
          <a:p>
            <a:pPr lvl="1"/>
            <a:r>
              <a:t>Body Level Two</a:t>
            </a:r>
          </a:p>
          <a:p>
            <a:pPr lvl="2"/>
            <a:r>
              <a:t>Body Level Three</a:t>
            </a:r>
          </a:p>
          <a:p>
            <a:pPr lvl="3"/>
            <a:r>
              <a:t>Body Level Four</a:t>
            </a:r>
          </a:p>
          <a:p>
            <a:pPr lvl="4"/>
            <a:r>
              <a:t>Body Level Five</a:t>
            </a:r>
          </a:p>
        </p:txBody>
      </p:sp>
      <p:sp>
        <p:nvSpPr>
          <p:cNvPr id="55" name="Slide Number"/>
          <p:cNvSpPr txBox="1"/>
          <p:nvPr>
            <p:ph type="sldNum" sz="quarter" idx="2"/>
          </p:nvPr>
        </p:nvSpPr>
        <p:spPr>
          <a:xfrm>
            <a:off x="23063200" y="609600"/>
            <a:ext cx="553195" cy="6350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Top">
    <p:spTree>
      <p:nvGrpSpPr>
        <p:cNvPr id="1" name=""/>
        <p:cNvGrpSpPr/>
        <p:nvPr/>
      </p:nvGrpSpPr>
      <p:grpSpPr>
        <a:xfrm>
          <a:off x="0" y="0"/>
          <a:ext cx="0" cy="0"/>
          <a:chOff x="0" y="0"/>
          <a:chExt cx="0" cy="0"/>
        </a:xfrm>
      </p:grpSpPr>
      <p:sp>
        <p:nvSpPr>
          <p:cNvPr id="62" name="Text"/>
          <p:cNvSpPr txBox="1"/>
          <p:nvPr>
            <p:ph type="body" sz="quarter" idx="21"/>
          </p:nvPr>
        </p:nvSpPr>
        <p:spPr>
          <a:xfrm>
            <a:off x="762000" y="635000"/>
            <a:ext cx="20955000" cy="635000"/>
          </a:xfrm>
          <a:prstGeom prst="rect">
            <a:avLst/>
          </a:prstGeom>
        </p:spPr>
        <p:txBody>
          <a:bodyPr anchor="b">
            <a:spAutoFit/>
          </a:bodyPr>
          <a:lstStyle>
            <a:lvl1pPr marL="0" indent="0" defTabSz="647700">
              <a:lnSpc>
                <a:spcPct val="80000"/>
              </a:lnSpc>
              <a:spcBef>
                <a:spcPts val="0"/>
              </a:spcBef>
              <a:buClrTx/>
              <a:buSzTx/>
              <a:buFontTx/>
              <a:buNone/>
              <a:defRPr cap="all" spc="180" sz="3600">
                <a:latin typeface="DIN Alternate Bold"/>
                <a:ea typeface="DIN Alternate Bold"/>
                <a:cs typeface="DIN Alternate Bold"/>
                <a:sym typeface="DIN Alternate Bold"/>
              </a:defRPr>
            </a:lvl1pPr>
          </a:lstStyle>
          <a:p>
            <a:pPr/>
            <a:r>
              <a:t>Text</a:t>
            </a:r>
          </a:p>
        </p:txBody>
      </p:sp>
      <p:sp>
        <p:nvSpPr>
          <p:cNvPr id="63" name="Title Text"/>
          <p:cNvSpPr txBox="1"/>
          <p:nvPr>
            <p:ph type="title"/>
          </p:nvPr>
        </p:nvSpPr>
        <p:spPr>
          <a:prstGeom prst="rect">
            <a:avLst/>
          </a:prstGeom>
        </p:spPr>
        <p:txBody>
          <a:bodyPr/>
          <a:lstStyle/>
          <a:p>
            <a:pPr/>
            <a:r>
              <a:t>Title Text</a:t>
            </a:r>
          </a:p>
        </p:txBody>
      </p:sp>
      <p:sp>
        <p:nvSpPr>
          <p:cNvPr id="6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bg>
      <p:bgPr>
        <a:solidFill>
          <a:srgbClr val="222222"/>
        </a:solidFill>
      </p:bgPr>
    </p:bg>
    <p:spTree>
      <p:nvGrpSpPr>
        <p:cNvPr id="1" name=""/>
        <p:cNvGrpSpPr/>
        <p:nvPr/>
      </p:nvGrpSpPr>
      <p:grpSpPr>
        <a:xfrm>
          <a:off x="0" y="0"/>
          <a:ext cx="0" cy="0"/>
          <a:chOff x="0" y="0"/>
          <a:chExt cx="0" cy="0"/>
        </a:xfrm>
      </p:grpSpPr>
      <p:sp>
        <p:nvSpPr>
          <p:cNvPr id="71" name="Text"/>
          <p:cNvSpPr txBox="1"/>
          <p:nvPr>
            <p:ph type="body" sz="quarter" idx="21"/>
          </p:nvPr>
        </p:nvSpPr>
        <p:spPr>
          <a:xfrm>
            <a:off x="762000" y="635000"/>
            <a:ext cx="20955000" cy="635000"/>
          </a:xfrm>
          <a:prstGeom prst="rect">
            <a:avLst/>
          </a:prstGeom>
        </p:spPr>
        <p:txBody>
          <a:bodyPr anchor="b">
            <a:spAutoFit/>
          </a:bodyPr>
          <a:lstStyle>
            <a:lvl1pPr marL="0" indent="0" defTabSz="647700">
              <a:lnSpc>
                <a:spcPct val="80000"/>
              </a:lnSpc>
              <a:spcBef>
                <a:spcPts val="0"/>
              </a:spcBef>
              <a:buClrTx/>
              <a:buSzTx/>
              <a:buFontTx/>
              <a:buNone/>
              <a:defRPr cap="all" spc="180" sz="3600">
                <a:latin typeface="DIN Alternate Bold"/>
                <a:ea typeface="DIN Alternate Bold"/>
                <a:cs typeface="DIN Alternate Bold"/>
                <a:sym typeface="DIN Alternate Bold"/>
              </a:defRPr>
            </a:lvl1pPr>
          </a:lstStyle>
          <a:p>
            <a:pPr/>
            <a:r>
              <a:t>Text</a:t>
            </a:r>
          </a:p>
        </p:txBody>
      </p:sp>
      <p:sp>
        <p:nvSpPr>
          <p:cNvPr id="72" name="Title Text"/>
          <p:cNvSpPr txBox="1"/>
          <p:nvPr>
            <p:ph type="title"/>
          </p:nvPr>
        </p:nvSpPr>
        <p:spPr>
          <a:prstGeom prst="rect">
            <a:avLst/>
          </a:prstGeom>
        </p:spPr>
        <p:txBody>
          <a:bodyPr/>
          <a:lstStyle/>
          <a:p>
            <a:pPr/>
            <a:r>
              <a:t>Title Text</a:t>
            </a:r>
          </a:p>
        </p:txBody>
      </p:sp>
      <p:sp>
        <p:nvSpPr>
          <p:cNvPr id="73" name="Body Level One…"/>
          <p:cNvSpPr txBox="1"/>
          <p:nvPr>
            <p:ph type="body" idx="1"/>
          </p:nvPr>
        </p:nvSpPr>
        <p:spPr>
          <a:prstGeom prst="rect">
            <a:avLst/>
          </a:prstGeom>
        </p:spPr>
        <p:txBody>
          <a:bodyPr/>
          <a:lstStyle>
            <a:lvl1pPr>
              <a:buClr>
                <a:schemeClr val="accent1"/>
              </a:buClr>
              <a:buChar char="▸"/>
            </a:lvl1pPr>
            <a:lvl2pPr>
              <a:buClr>
                <a:schemeClr val="accent1"/>
              </a:buClr>
              <a:buChar char="▸"/>
            </a:lvl2pPr>
            <a:lvl3pPr>
              <a:buClr>
                <a:schemeClr val="accent1"/>
              </a:buClr>
              <a:buChar char="▸"/>
            </a:lvl3pPr>
            <a:lvl4pPr>
              <a:buClr>
                <a:schemeClr val="accent1"/>
              </a:buClr>
              <a:buChar char="▸"/>
            </a:lvl4pPr>
            <a:lvl5pPr>
              <a:buClr>
                <a:schemeClr val="accent1"/>
              </a:buClr>
              <a:buChar char="▸"/>
            </a:lvl5pPr>
          </a:lstStyle>
          <a:p>
            <a:pPr/>
            <a:r>
              <a:t>Body Level One</a:t>
            </a:r>
          </a:p>
          <a:p>
            <a:pPr lvl="1"/>
            <a:r>
              <a:t>Body Level Two</a:t>
            </a:r>
          </a:p>
          <a:p>
            <a:pPr lvl="2"/>
            <a:r>
              <a:t>Body Level Three</a:t>
            </a:r>
          </a:p>
          <a:p>
            <a:pPr lvl="3"/>
            <a:r>
              <a:t>Body Level Four</a:t>
            </a:r>
          </a:p>
          <a:p>
            <a:pPr lvl="4"/>
            <a:r>
              <a:t>Body Level Five</a:t>
            </a:r>
          </a:p>
        </p:txBody>
      </p:sp>
      <p:sp>
        <p:nvSpPr>
          <p:cNvPr id="7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Alt">
    <p:spTree>
      <p:nvGrpSpPr>
        <p:cNvPr id="1" name=""/>
        <p:cNvGrpSpPr/>
        <p:nvPr/>
      </p:nvGrpSpPr>
      <p:grpSpPr>
        <a:xfrm>
          <a:off x="0" y="0"/>
          <a:ext cx="0" cy="0"/>
          <a:chOff x="0" y="0"/>
          <a:chExt cx="0" cy="0"/>
        </a:xfrm>
      </p:grpSpPr>
      <p:sp>
        <p:nvSpPr>
          <p:cNvPr id="81" name="Text"/>
          <p:cNvSpPr txBox="1"/>
          <p:nvPr>
            <p:ph type="body" sz="quarter" idx="21"/>
          </p:nvPr>
        </p:nvSpPr>
        <p:spPr>
          <a:xfrm>
            <a:off x="762000" y="635000"/>
            <a:ext cx="20955000" cy="635000"/>
          </a:xfrm>
          <a:prstGeom prst="rect">
            <a:avLst/>
          </a:prstGeom>
        </p:spPr>
        <p:txBody>
          <a:bodyPr anchor="b">
            <a:spAutoFit/>
          </a:bodyPr>
          <a:lstStyle>
            <a:lvl1pPr marL="0" indent="0" defTabSz="647700">
              <a:lnSpc>
                <a:spcPct val="80000"/>
              </a:lnSpc>
              <a:spcBef>
                <a:spcPts val="0"/>
              </a:spcBef>
              <a:buClrTx/>
              <a:buSzTx/>
              <a:buFontTx/>
              <a:buNone/>
              <a:defRPr cap="all" spc="180" sz="3600">
                <a:latin typeface="DIN Alternate Bold"/>
                <a:ea typeface="DIN Alternate Bold"/>
                <a:cs typeface="DIN Alternate Bold"/>
                <a:sym typeface="DIN Alternate Bold"/>
              </a:defRPr>
            </a:lvl1pPr>
          </a:lstStyle>
          <a:p>
            <a:pPr/>
            <a:r>
              <a:t>Text</a:t>
            </a:r>
          </a:p>
        </p:txBody>
      </p:sp>
      <p:sp>
        <p:nvSpPr>
          <p:cNvPr id="82" name="Title Text"/>
          <p:cNvSpPr txBox="1"/>
          <p:nvPr>
            <p:ph type="title"/>
          </p:nvPr>
        </p:nvSpPr>
        <p:spPr>
          <a:prstGeom prst="rect">
            <a:avLst/>
          </a:prstGeom>
        </p:spPr>
        <p:txBody>
          <a:bodyPr/>
          <a:lstStyle/>
          <a:p>
            <a:pPr/>
            <a:r>
              <a:t>Title Text</a:t>
            </a:r>
          </a:p>
        </p:txBody>
      </p:sp>
      <p:sp>
        <p:nvSpPr>
          <p:cNvPr id="83" name="Body Level One…"/>
          <p:cNvSpPr txBox="1"/>
          <p:nvPr>
            <p:ph type="body" idx="1"/>
          </p:nvPr>
        </p:nvSpPr>
        <p:spPr>
          <a:prstGeom prst="rect">
            <a:avLst/>
          </a:prstGeom>
        </p:spPr>
        <p:txBody>
          <a:bodyPr/>
          <a:lstStyle>
            <a:lvl1pPr>
              <a:buClr>
                <a:schemeClr val="accent1"/>
              </a:buClr>
              <a:buChar char="▸"/>
            </a:lvl1pPr>
            <a:lvl2pPr>
              <a:buClr>
                <a:schemeClr val="accent1"/>
              </a:buClr>
              <a:buChar char="▸"/>
            </a:lvl2pPr>
            <a:lvl3pPr>
              <a:buClr>
                <a:schemeClr val="accent1"/>
              </a:buClr>
              <a:buChar char="▸"/>
            </a:lvl3pPr>
            <a:lvl4pPr>
              <a:buClr>
                <a:schemeClr val="accent1"/>
              </a:buClr>
              <a:buChar char="▸"/>
            </a:lvl4pPr>
            <a:lvl5pPr>
              <a:buClr>
                <a:schemeClr val="accent1"/>
              </a:buClr>
              <a:buChar char="▸"/>
            </a:lvl5pPr>
          </a:lstStyle>
          <a:p>
            <a:pPr/>
            <a:r>
              <a:t>Body Level One</a:t>
            </a:r>
          </a:p>
          <a:p>
            <a:pPr lvl="1"/>
            <a:r>
              <a:t>Body Level Two</a:t>
            </a:r>
          </a:p>
          <a:p>
            <a:pPr lvl="2"/>
            <a:r>
              <a:t>Body Level Three</a:t>
            </a:r>
          </a:p>
          <a:p>
            <a:pPr lvl="3"/>
            <a:r>
              <a:t>Body Level Four</a:t>
            </a:r>
          </a:p>
          <a:p>
            <a:pPr lvl="4"/>
            <a:r>
              <a:t>Body Level Five</a:t>
            </a:r>
          </a:p>
        </p:txBody>
      </p:sp>
      <p:sp>
        <p:nvSpPr>
          <p:cNvPr id="8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bg>
      <p:bgPr>
        <a:solidFill>
          <a:srgbClr val="222222"/>
        </a:solidFill>
      </p:bgPr>
    </p:bg>
    <p:spTree>
      <p:nvGrpSpPr>
        <p:cNvPr id="1" name=""/>
        <p:cNvGrpSpPr/>
        <p:nvPr/>
      </p:nvGrpSpPr>
      <p:grpSpPr>
        <a:xfrm>
          <a:off x="0" y="0"/>
          <a:ext cx="0" cy="0"/>
          <a:chOff x="0" y="0"/>
          <a:chExt cx="0" cy="0"/>
        </a:xfrm>
      </p:grpSpPr>
      <p:sp>
        <p:nvSpPr>
          <p:cNvPr id="91" name="Text"/>
          <p:cNvSpPr txBox="1"/>
          <p:nvPr>
            <p:ph type="body" sz="quarter" idx="21"/>
          </p:nvPr>
        </p:nvSpPr>
        <p:spPr>
          <a:xfrm>
            <a:off x="762000" y="635000"/>
            <a:ext cx="20955000" cy="635000"/>
          </a:xfrm>
          <a:prstGeom prst="rect">
            <a:avLst/>
          </a:prstGeom>
        </p:spPr>
        <p:txBody>
          <a:bodyPr anchor="b">
            <a:spAutoFit/>
          </a:bodyPr>
          <a:lstStyle>
            <a:lvl1pPr marL="0" indent="0" defTabSz="647700">
              <a:lnSpc>
                <a:spcPct val="80000"/>
              </a:lnSpc>
              <a:spcBef>
                <a:spcPts val="0"/>
              </a:spcBef>
              <a:buClrTx/>
              <a:buSzTx/>
              <a:buFontTx/>
              <a:buNone/>
              <a:defRPr cap="all" spc="180" sz="3600">
                <a:latin typeface="DIN Alternate Bold"/>
                <a:ea typeface="DIN Alternate Bold"/>
                <a:cs typeface="DIN Alternate Bold"/>
                <a:sym typeface="DIN Alternate Bold"/>
              </a:defRPr>
            </a:lvl1pPr>
          </a:lstStyle>
          <a:p>
            <a:pPr/>
            <a:r>
              <a:t>Text</a:t>
            </a:r>
          </a:p>
        </p:txBody>
      </p:sp>
      <p:sp>
        <p:nvSpPr>
          <p:cNvPr id="92" name="Black and white photo of windmills under a cloudy sky"/>
          <p:cNvSpPr/>
          <p:nvPr>
            <p:ph type="pic" idx="22"/>
          </p:nvPr>
        </p:nvSpPr>
        <p:spPr>
          <a:xfrm>
            <a:off x="13258800" y="0"/>
            <a:ext cx="12428272" cy="13716000"/>
          </a:xfrm>
          <a:prstGeom prst="rect">
            <a:avLst/>
          </a:prstGeom>
        </p:spPr>
        <p:txBody>
          <a:bodyPr lIns="91439" tIns="45719" rIns="91439" bIns="45719">
            <a:noAutofit/>
          </a:bodyPr>
          <a:lstStyle/>
          <a:p>
            <a:pPr/>
          </a:p>
        </p:txBody>
      </p:sp>
      <p:sp>
        <p:nvSpPr>
          <p:cNvPr id="93" name="Title Text"/>
          <p:cNvSpPr txBox="1"/>
          <p:nvPr>
            <p:ph type="title"/>
          </p:nvPr>
        </p:nvSpPr>
        <p:spPr>
          <a:xfrm>
            <a:off x="762000" y="2159000"/>
            <a:ext cx="11811000" cy="1016000"/>
          </a:xfrm>
          <a:prstGeom prst="rect">
            <a:avLst/>
          </a:prstGeom>
        </p:spPr>
        <p:txBody>
          <a:bodyPr/>
          <a:lstStyle/>
          <a:p>
            <a:pPr/>
            <a:r>
              <a:t>Title Text</a:t>
            </a:r>
          </a:p>
        </p:txBody>
      </p:sp>
      <p:sp>
        <p:nvSpPr>
          <p:cNvPr id="94" name="Body Level One…"/>
          <p:cNvSpPr txBox="1"/>
          <p:nvPr>
            <p:ph type="body" sz="half" idx="1"/>
          </p:nvPr>
        </p:nvSpPr>
        <p:spPr>
          <a:xfrm>
            <a:off x="762000" y="3860800"/>
            <a:ext cx="11811000" cy="8585200"/>
          </a:xfrm>
          <a:prstGeom prst="rect">
            <a:avLst/>
          </a:prstGeom>
        </p:spPr>
        <p:txBody>
          <a:bodyPr/>
          <a:lstStyle>
            <a:lvl1pPr>
              <a:buClr>
                <a:schemeClr val="accent1"/>
              </a:buClr>
              <a:buChar char="▸"/>
              <a:defRPr sz="4000"/>
            </a:lvl1pPr>
            <a:lvl2pPr>
              <a:buClr>
                <a:schemeClr val="accent1"/>
              </a:buClr>
              <a:buChar char="▸"/>
              <a:defRPr sz="4000"/>
            </a:lvl2pPr>
            <a:lvl3pPr>
              <a:buClr>
                <a:schemeClr val="accent1"/>
              </a:buClr>
              <a:buChar char="▸"/>
              <a:defRPr sz="4000"/>
            </a:lvl3pPr>
            <a:lvl4pPr>
              <a:buClr>
                <a:schemeClr val="accent1"/>
              </a:buClr>
              <a:buChar char="▸"/>
              <a:defRPr sz="4000"/>
            </a:lvl4pPr>
            <a:lvl5pPr>
              <a:buClr>
                <a:schemeClr val="accent1"/>
              </a:buClr>
              <a:buChar char="▸"/>
              <a:defRPr sz="4000"/>
            </a:lvl5pPr>
          </a:lstStyle>
          <a:p>
            <a:pPr/>
            <a:r>
              <a:t>Body Level One</a:t>
            </a:r>
          </a:p>
          <a:p>
            <a:pPr lvl="1"/>
            <a:r>
              <a:t>Body Level Two</a:t>
            </a:r>
          </a:p>
          <a:p>
            <a:pPr lvl="2"/>
            <a:r>
              <a:t>Body Level Three</a:t>
            </a:r>
          </a:p>
          <a:p>
            <a:pPr lvl="3"/>
            <a:r>
              <a:t>Body Level Four</a:t>
            </a:r>
          </a:p>
          <a:p>
            <a:pPr lvl="4"/>
            <a:r>
              <a:t>Body Level Five</a:t>
            </a:r>
          </a:p>
        </p:txBody>
      </p:sp>
      <p:sp>
        <p:nvSpPr>
          <p:cNvPr id="9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 Id="rId17"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Line"/>
          <p:cNvSpPr/>
          <p:nvPr/>
        </p:nvSpPr>
        <p:spPr>
          <a:xfrm flipV="1">
            <a:off x="762000" y="1396632"/>
            <a:ext cx="22859999" cy="369"/>
          </a:xfrm>
          <a:prstGeom prst="line">
            <a:avLst/>
          </a:prstGeom>
          <a:ln w="25400">
            <a:solidFill>
              <a:srgbClr val="A6AAA9"/>
            </a:solidFill>
            <a:miter lim="400000"/>
          </a:ln>
        </p:spPr>
        <p:txBody>
          <a:bodyPr lIns="50800" tIns="50800" rIns="50800" bIns="50800" anchor="ctr"/>
          <a:lstStyle/>
          <a:p>
            <a:pPr defTabSz="457200">
              <a:spcBef>
                <a:spcPts val="0"/>
              </a:spcBef>
              <a:defRPr sz="1200">
                <a:solidFill>
                  <a:srgbClr val="000000"/>
                </a:solidFill>
                <a:latin typeface="Helvetica"/>
                <a:ea typeface="Helvetica"/>
                <a:cs typeface="Helvetica"/>
                <a:sym typeface="Helvetica"/>
              </a:defRPr>
            </a:pPr>
          </a:p>
        </p:txBody>
      </p:sp>
      <p:sp>
        <p:nvSpPr>
          <p:cNvPr id="3" name="Title Text"/>
          <p:cNvSpPr txBox="1"/>
          <p:nvPr>
            <p:ph type="title"/>
          </p:nvPr>
        </p:nvSpPr>
        <p:spPr>
          <a:xfrm>
            <a:off x="762000" y="2159000"/>
            <a:ext cx="22860000" cy="1016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Title Text</a:t>
            </a:r>
          </a:p>
        </p:txBody>
      </p:sp>
      <p:sp>
        <p:nvSpPr>
          <p:cNvPr id="4" name="Body Level One…"/>
          <p:cNvSpPr txBox="1"/>
          <p:nvPr>
            <p:ph type="body" idx="1"/>
          </p:nvPr>
        </p:nvSpPr>
        <p:spPr>
          <a:xfrm>
            <a:off x="762000" y="3860800"/>
            <a:ext cx="22860000" cy="85852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5" name="Slide Number"/>
          <p:cNvSpPr txBox="1"/>
          <p:nvPr>
            <p:ph type="sldNum" sz="quarter" idx="2"/>
          </p:nvPr>
        </p:nvSpPr>
        <p:spPr>
          <a:xfrm>
            <a:off x="23059652" y="609600"/>
            <a:ext cx="553196" cy="635000"/>
          </a:xfrm>
          <a:prstGeom prst="rect">
            <a:avLst/>
          </a:prstGeom>
          <a:ln w="12700">
            <a:miter lim="400000"/>
          </a:ln>
        </p:spPr>
        <p:txBody>
          <a:bodyPr wrap="none" lIns="50800" tIns="50800" rIns="50800" bIns="50800">
            <a:spAutoFit/>
          </a:bodyPr>
          <a:lstStyle>
            <a:lvl1pPr algn="r">
              <a:lnSpc>
                <a:spcPct val="80000"/>
              </a:lnSpc>
              <a:spcBef>
                <a:spcPts val="0"/>
              </a:spcBef>
              <a:defRPr sz="3600">
                <a:latin typeface="DIN Alternate Bold"/>
                <a:ea typeface="DIN Alternate Bold"/>
                <a:cs typeface="DIN Alternate Bold"/>
                <a:sym typeface="DIN Alternate Bold"/>
              </a:defRPr>
            </a:lvl1pPr>
          </a:lstStyle>
          <a:p>
            <a:pPr/>
            <a:fld id="{86CB4B4D-7CA3-9044-876B-883B54F8677D}" type="slidenum"/>
          </a:p>
        </p:txBody>
      </p:sp>
    </p:spTree>
  </p:cSld>
  <p:clrMap bg1="dk1" tx1="lt1" bg2="dk2" tx2="lt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Lst>
  <p:transition xmlns:p14="http://schemas.microsoft.com/office/powerpoint/2010/main" spd="med" advClick="1"/>
  <p:txStyles>
    <p:titleStyle>
      <a:lvl1pPr marL="0" marR="0" indent="0" algn="l" defTabSz="825500" rtl="0" latinLnBrk="0">
        <a:lnSpc>
          <a:spcPct val="80000"/>
        </a:lnSpc>
        <a:spcBef>
          <a:spcPts val="3900"/>
        </a:spcBef>
        <a:spcAft>
          <a:spcPts val="0"/>
        </a:spcAft>
        <a:buClrTx/>
        <a:buSzTx/>
        <a:buFontTx/>
        <a:buNone/>
        <a:tabLst/>
        <a:defRPr b="0" baseline="0" cap="all" i="0" spc="0" strike="noStrike" sz="8700" u="none">
          <a:solidFill>
            <a:schemeClr val="accent1"/>
          </a:solidFill>
          <a:uFillTx/>
          <a:latin typeface="+mn-lt"/>
          <a:ea typeface="+mn-ea"/>
          <a:cs typeface="+mn-cs"/>
          <a:sym typeface="DIN Condensed Bold"/>
        </a:defRPr>
      </a:lvl1pPr>
      <a:lvl2pPr marL="0" marR="0" indent="0" algn="l" defTabSz="825500" rtl="0" latinLnBrk="0">
        <a:lnSpc>
          <a:spcPct val="80000"/>
        </a:lnSpc>
        <a:spcBef>
          <a:spcPts val="3900"/>
        </a:spcBef>
        <a:spcAft>
          <a:spcPts val="0"/>
        </a:spcAft>
        <a:buClrTx/>
        <a:buSzTx/>
        <a:buFontTx/>
        <a:buNone/>
        <a:tabLst/>
        <a:defRPr b="0" baseline="0" cap="all" i="0" spc="0" strike="noStrike" sz="8700" u="none">
          <a:solidFill>
            <a:schemeClr val="accent1"/>
          </a:solidFill>
          <a:uFillTx/>
          <a:latin typeface="+mn-lt"/>
          <a:ea typeface="+mn-ea"/>
          <a:cs typeface="+mn-cs"/>
          <a:sym typeface="DIN Condensed Bold"/>
        </a:defRPr>
      </a:lvl2pPr>
      <a:lvl3pPr marL="0" marR="0" indent="0" algn="l" defTabSz="825500" rtl="0" latinLnBrk="0">
        <a:lnSpc>
          <a:spcPct val="80000"/>
        </a:lnSpc>
        <a:spcBef>
          <a:spcPts val="3900"/>
        </a:spcBef>
        <a:spcAft>
          <a:spcPts val="0"/>
        </a:spcAft>
        <a:buClrTx/>
        <a:buSzTx/>
        <a:buFontTx/>
        <a:buNone/>
        <a:tabLst/>
        <a:defRPr b="0" baseline="0" cap="all" i="0" spc="0" strike="noStrike" sz="8700" u="none">
          <a:solidFill>
            <a:schemeClr val="accent1"/>
          </a:solidFill>
          <a:uFillTx/>
          <a:latin typeface="+mn-lt"/>
          <a:ea typeface="+mn-ea"/>
          <a:cs typeface="+mn-cs"/>
          <a:sym typeface="DIN Condensed Bold"/>
        </a:defRPr>
      </a:lvl3pPr>
      <a:lvl4pPr marL="0" marR="0" indent="0" algn="l" defTabSz="825500" rtl="0" latinLnBrk="0">
        <a:lnSpc>
          <a:spcPct val="80000"/>
        </a:lnSpc>
        <a:spcBef>
          <a:spcPts val="3900"/>
        </a:spcBef>
        <a:spcAft>
          <a:spcPts val="0"/>
        </a:spcAft>
        <a:buClrTx/>
        <a:buSzTx/>
        <a:buFontTx/>
        <a:buNone/>
        <a:tabLst/>
        <a:defRPr b="0" baseline="0" cap="all" i="0" spc="0" strike="noStrike" sz="8700" u="none">
          <a:solidFill>
            <a:schemeClr val="accent1"/>
          </a:solidFill>
          <a:uFillTx/>
          <a:latin typeface="+mn-lt"/>
          <a:ea typeface="+mn-ea"/>
          <a:cs typeface="+mn-cs"/>
          <a:sym typeface="DIN Condensed Bold"/>
        </a:defRPr>
      </a:lvl4pPr>
      <a:lvl5pPr marL="0" marR="0" indent="0" algn="l" defTabSz="825500" rtl="0" latinLnBrk="0">
        <a:lnSpc>
          <a:spcPct val="80000"/>
        </a:lnSpc>
        <a:spcBef>
          <a:spcPts val="3900"/>
        </a:spcBef>
        <a:spcAft>
          <a:spcPts val="0"/>
        </a:spcAft>
        <a:buClrTx/>
        <a:buSzTx/>
        <a:buFontTx/>
        <a:buNone/>
        <a:tabLst/>
        <a:defRPr b="0" baseline="0" cap="all" i="0" spc="0" strike="noStrike" sz="8700" u="none">
          <a:solidFill>
            <a:schemeClr val="accent1"/>
          </a:solidFill>
          <a:uFillTx/>
          <a:latin typeface="+mn-lt"/>
          <a:ea typeface="+mn-ea"/>
          <a:cs typeface="+mn-cs"/>
          <a:sym typeface="DIN Condensed Bold"/>
        </a:defRPr>
      </a:lvl5pPr>
      <a:lvl6pPr marL="0" marR="0" indent="0" algn="l" defTabSz="825500" rtl="0" latinLnBrk="0">
        <a:lnSpc>
          <a:spcPct val="80000"/>
        </a:lnSpc>
        <a:spcBef>
          <a:spcPts val="3900"/>
        </a:spcBef>
        <a:spcAft>
          <a:spcPts val="0"/>
        </a:spcAft>
        <a:buClrTx/>
        <a:buSzTx/>
        <a:buFontTx/>
        <a:buNone/>
        <a:tabLst/>
        <a:defRPr b="0" baseline="0" cap="all" i="0" spc="0" strike="noStrike" sz="8700" u="none">
          <a:solidFill>
            <a:schemeClr val="accent1"/>
          </a:solidFill>
          <a:uFillTx/>
          <a:latin typeface="+mn-lt"/>
          <a:ea typeface="+mn-ea"/>
          <a:cs typeface="+mn-cs"/>
          <a:sym typeface="DIN Condensed Bold"/>
        </a:defRPr>
      </a:lvl6pPr>
      <a:lvl7pPr marL="0" marR="0" indent="0" algn="l" defTabSz="825500" rtl="0" latinLnBrk="0">
        <a:lnSpc>
          <a:spcPct val="80000"/>
        </a:lnSpc>
        <a:spcBef>
          <a:spcPts val="3900"/>
        </a:spcBef>
        <a:spcAft>
          <a:spcPts val="0"/>
        </a:spcAft>
        <a:buClrTx/>
        <a:buSzTx/>
        <a:buFontTx/>
        <a:buNone/>
        <a:tabLst/>
        <a:defRPr b="0" baseline="0" cap="all" i="0" spc="0" strike="noStrike" sz="8700" u="none">
          <a:solidFill>
            <a:schemeClr val="accent1"/>
          </a:solidFill>
          <a:uFillTx/>
          <a:latin typeface="+mn-lt"/>
          <a:ea typeface="+mn-ea"/>
          <a:cs typeface="+mn-cs"/>
          <a:sym typeface="DIN Condensed Bold"/>
        </a:defRPr>
      </a:lvl7pPr>
      <a:lvl8pPr marL="0" marR="0" indent="0" algn="l" defTabSz="825500" rtl="0" latinLnBrk="0">
        <a:lnSpc>
          <a:spcPct val="80000"/>
        </a:lnSpc>
        <a:spcBef>
          <a:spcPts val="3900"/>
        </a:spcBef>
        <a:spcAft>
          <a:spcPts val="0"/>
        </a:spcAft>
        <a:buClrTx/>
        <a:buSzTx/>
        <a:buFontTx/>
        <a:buNone/>
        <a:tabLst/>
        <a:defRPr b="0" baseline="0" cap="all" i="0" spc="0" strike="noStrike" sz="8700" u="none">
          <a:solidFill>
            <a:schemeClr val="accent1"/>
          </a:solidFill>
          <a:uFillTx/>
          <a:latin typeface="+mn-lt"/>
          <a:ea typeface="+mn-ea"/>
          <a:cs typeface="+mn-cs"/>
          <a:sym typeface="DIN Condensed Bold"/>
        </a:defRPr>
      </a:lvl8pPr>
      <a:lvl9pPr marL="0" marR="0" indent="0" algn="l" defTabSz="825500" rtl="0" latinLnBrk="0">
        <a:lnSpc>
          <a:spcPct val="80000"/>
        </a:lnSpc>
        <a:spcBef>
          <a:spcPts val="3900"/>
        </a:spcBef>
        <a:spcAft>
          <a:spcPts val="0"/>
        </a:spcAft>
        <a:buClrTx/>
        <a:buSzTx/>
        <a:buFontTx/>
        <a:buNone/>
        <a:tabLst/>
        <a:defRPr b="0" baseline="0" cap="all" i="0" spc="0" strike="noStrike" sz="8700" u="none">
          <a:solidFill>
            <a:schemeClr val="accent1"/>
          </a:solidFill>
          <a:uFillTx/>
          <a:latin typeface="+mn-lt"/>
          <a:ea typeface="+mn-ea"/>
          <a:cs typeface="+mn-cs"/>
          <a:sym typeface="DIN Condensed Bold"/>
        </a:defRPr>
      </a:lvl9pPr>
    </p:titleStyle>
    <p:bodyStyle>
      <a:lvl1pPr marL="635000" marR="0" indent="-635000" algn="l" defTabSz="825500" rtl="0" latinLnBrk="0">
        <a:lnSpc>
          <a:spcPct val="100000"/>
        </a:lnSpc>
        <a:spcBef>
          <a:spcPts val="3900"/>
        </a:spcBef>
        <a:spcAft>
          <a:spcPts val="0"/>
        </a:spcAft>
        <a:buClr>
          <a:schemeClr val="accent1">
            <a:satOff val="-4060"/>
          </a:schemeClr>
        </a:buClr>
        <a:buSzPct val="104999"/>
        <a:buFont typeface="Avenir Next Regular"/>
        <a:buChar char="‣"/>
        <a:tabLst/>
        <a:defRPr b="0" baseline="0" cap="none" i="0" spc="0" strike="noStrike" sz="4800" u="none">
          <a:solidFill>
            <a:srgbClr val="838787"/>
          </a:solidFill>
          <a:uFillTx/>
          <a:latin typeface="Avenir Next Medium"/>
          <a:ea typeface="Avenir Next Medium"/>
          <a:cs typeface="Avenir Next Medium"/>
          <a:sym typeface="Avenir Next Medium"/>
        </a:defRPr>
      </a:lvl1pPr>
      <a:lvl2pPr marL="1270000" marR="0" indent="-635000" algn="l" defTabSz="825500" rtl="0" latinLnBrk="0">
        <a:lnSpc>
          <a:spcPct val="100000"/>
        </a:lnSpc>
        <a:spcBef>
          <a:spcPts val="3900"/>
        </a:spcBef>
        <a:spcAft>
          <a:spcPts val="0"/>
        </a:spcAft>
        <a:buClr>
          <a:schemeClr val="accent1">
            <a:satOff val="-4060"/>
          </a:schemeClr>
        </a:buClr>
        <a:buSzPct val="104999"/>
        <a:buFont typeface="Avenir Next Regular"/>
        <a:buChar char="‣"/>
        <a:tabLst/>
        <a:defRPr b="0" baseline="0" cap="none" i="0" spc="0" strike="noStrike" sz="4800" u="none">
          <a:solidFill>
            <a:srgbClr val="838787"/>
          </a:solidFill>
          <a:uFillTx/>
          <a:latin typeface="Avenir Next Medium"/>
          <a:ea typeface="Avenir Next Medium"/>
          <a:cs typeface="Avenir Next Medium"/>
          <a:sym typeface="Avenir Next Medium"/>
        </a:defRPr>
      </a:lvl2pPr>
      <a:lvl3pPr marL="1905000" marR="0" indent="-635000" algn="l" defTabSz="825500" rtl="0" latinLnBrk="0">
        <a:lnSpc>
          <a:spcPct val="100000"/>
        </a:lnSpc>
        <a:spcBef>
          <a:spcPts val="3900"/>
        </a:spcBef>
        <a:spcAft>
          <a:spcPts val="0"/>
        </a:spcAft>
        <a:buClr>
          <a:schemeClr val="accent1">
            <a:satOff val="-4060"/>
          </a:schemeClr>
        </a:buClr>
        <a:buSzPct val="104999"/>
        <a:buFont typeface="Avenir Next Regular"/>
        <a:buChar char="‣"/>
        <a:tabLst/>
        <a:defRPr b="0" baseline="0" cap="none" i="0" spc="0" strike="noStrike" sz="4800" u="none">
          <a:solidFill>
            <a:srgbClr val="838787"/>
          </a:solidFill>
          <a:uFillTx/>
          <a:latin typeface="Avenir Next Medium"/>
          <a:ea typeface="Avenir Next Medium"/>
          <a:cs typeface="Avenir Next Medium"/>
          <a:sym typeface="Avenir Next Medium"/>
        </a:defRPr>
      </a:lvl3pPr>
      <a:lvl4pPr marL="2540000" marR="0" indent="-635000" algn="l" defTabSz="825500" rtl="0" latinLnBrk="0">
        <a:lnSpc>
          <a:spcPct val="100000"/>
        </a:lnSpc>
        <a:spcBef>
          <a:spcPts val="3900"/>
        </a:spcBef>
        <a:spcAft>
          <a:spcPts val="0"/>
        </a:spcAft>
        <a:buClr>
          <a:schemeClr val="accent1">
            <a:satOff val="-4060"/>
          </a:schemeClr>
        </a:buClr>
        <a:buSzPct val="104999"/>
        <a:buFont typeface="Avenir Next Regular"/>
        <a:buChar char="‣"/>
        <a:tabLst/>
        <a:defRPr b="0" baseline="0" cap="none" i="0" spc="0" strike="noStrike" sz="4800" u="none">
          <a:solidFill>
            <a:srgbClr val="838787"/>
          </a:solidFill>
          <a:uFillTx/>
          <a:latin typeface="Avenir Next Medium"/>
          <a:ea typeface="Avenir Next Medium"/>
          <a:cs typeface="Avenir Next Medium"/>
          <a:sym typeface="Avenir Next Medium"/>
        </a:defRPr>
      </a:lvl4pPr>
      <a:lvl5pPr marL="3175000" marR="0" indent="-635000" algn="l" defTabSz="825500" rtl="0" latinLnBrk="0">
        <a:lnSpc>
          <a:spcPct val="100000"/>
        </a:lnSpc>
        <a:spcBef>
          <a:spcPts val="3900"/>
        </a:spcBef>
        <a:spcAft>
          <a:spcPts val="0"/>
        </a:spcAft>
        <a:buClr>
          <a:schemeClr val="accent1">
            <a:satOff val="-4060"/>
          </a:schemeClr>
        </a:buClr>
        <a:buSzPct val="104999"/>
        <a:buFont typeface="Avenir Next Regular"/>
        <a:buChar char="‣"/>
        <a:tabLst/>
        <a:defRPr b="0" baseline="0" cap="none" i="0" spc="0" strike="noStrike" sz="4800" u="none">
          <a:solidFill>
            <a:srgbClr val="838787"/>
          </a:solidFill>
          <a:uFillTx/>
          <a:latin typeface="Avenir Next Medium"/>
          <a:ea typeface="Avenir Next Medium"/>
          <a:cs typeface="Avenir Next Medium"/>
          <a:sym typeface="Avenir Next Medium"/>
        </a:defRPr>
      </a:lvl5pPr>
      <a:lvl6pPr marL="3810000" marR="0" indent="-635000" algn="l" defTabSz="825500" rtl="0" latinLnBrk="0">
        <a:lnSpc>
          <a:spcPct val="100000"/>
        </a:lnSpc>
        <a:spcBef>
          <a:spcPts val="3900"/>
        </a:spcBef>
        <a:spcAft>
          <a:spcPts val="0"/>
        </a:spcAft>
        <a:buClr>
          <a:schemeClr val="accent1">
            <a:satOff val="-4060"/>
          </a:schemeClr>
        </a:buClr>
        <a:buSzPct val="104999"/>
        <a:buFont typeface="Avenir Next Regular"/>
        <a:buChar char="‣"/>
        <a:tabLst/>
        <a:defRPr b="0" baseline="0" cap="none" i="0" spc="0" strike="noStrike" sz="4800" u="none">
          <a:solidFill>
            <a:srgbClr val="838787"/>
          </a:solidFill>
          <a:uFillTx/>
          <a:latin typeface="Avenir Next Medium"/>
          <a:ea typeface="Avenir Next Medium"/>
          <a:cs typeface="Avenir Next Medium"/>
          <a:sym typeface="Avenir Next Medium"/>
        </a:defRPr>
      </a:lvl6pPr>
      <a:lvl7pPr marL="4445000" marR="0" indent="-635000" algn="l" defTabSz="825500" rtl="0" latinLnBrk="0">
        <a:lnSpc>
          <a:spcPct val="100000"/>
        </a:lnSpc>
        <a:spcBef>
          <a:spcPts val="3900"/>
        </a:spcBef>
        <a:spcAft>
          <a:spcPts val="0"/>
        </a:spcAft>
        <a:buClr>
          <a:schemeClr val="accent1">
            <a:satOff val="-4060"/>
          </a:schemeClr>
        </a:buClr>
        <a:buSzPct val="104999"/>
        <a:buFont typeface="Avenir Next Regular"/>
        <a:buChar char="‣"/>
        <a:tabLst/>
        <a:defRPr b="0" baseline="0" cap="none" i="0" spc="0" strike="noStrike" sz="4800" u="none">
          <a:solidFill>
            <a:srgbClr val="838787"/>
          </a:solidFill>
          <a:uFillTx/>
          <a:latin typeface="Avenir Next Medium"/>
          <a:ea typeface="Avenir Next Medium"/>
          <a:cs typeface="Avenir Next Medium"/>
          <a:sym typeface="Avenir Next Medium"/>
        </a:defRPr>
      </a:lvl7pPr>
      <a:lvl8pPr marL="5080000" marR="0" indent="-635000" algn="l" defTabSz="825500" rtl="0" latinLnBrk="0">
        <a:lnSpc>
          <a:spcPct val="100000"/>
        </a:lnSpc>
        <a:spcBef>
          <a:spcPts val="3900"/>
        </a:spcBef>
        <a:spcAft>
          <a:spcPts val="0"/>
        </a:spcAft>
        <a:buClr>
          <a:schemeClr val="accent1">
            <a:satOff val="-4060"/>
          </a:schemeClr>
        </a:buClr>
        <a:buSzPct val="104999"/>
        <a:buFont typeface="Avenir Next Regular"/>
        <a:buChar char="‣"/>
        <a:tabLst/>
        <a:defRPr b="0" baseline="0" cap="none" i="0" spc="0" strike="noStrike" sz="4800" u="none">
          <a:solidFill>
            <a:srgbClr val="838787"/>
          </a:solidFill>
          <a:uFillTx/>
          <a:latin typeface="Avenir Next Medium"/>
          <a:ea typeface="Avenir Next Medium"/>
          <a:cs typeface="Avenir Next Medium"/>
          <a:sym typeface="Avenir Next Medium"/>
        </a:defRPr>
      </a:lvl8pPr>
      <a:lvl9pPr marL="5715000" marR="0" indent="-635000" algn="l" defTabSz="825500" rtl="0" latinLnBrk="0">
        <a:lnSpc>
          <a:spcPct val="100000"/>
        </a:lnSpc>
        <a:spcBef>
          <a:spcPts val="3900"/>
        </a:spcBef>
        <a:spcAft>
          <a:spcPts val="0"/>
        </a:spcAft>
        <a:buClr>
          <a:schemeClr val="accent1">
            <a:satOff val="-4060"/>
          </a:schemeClr>
        </a:buClr>
        <a:buSzPct val="104999"/>
        <a:buFont typeface="Avenir Next Regular"/>
        <a:buChar char="‣"/>
        <a:tabLst/>
        <a:defRPr b="0" baseline="0" cap="none" i="0" spc="0" strike="noStrike" sz="4800" u="none">
          <a:solidFill>
            <a:srgbClr val="838787"/>
          </a:solidFill>
          <a:uFillTx/>
          <a:latin typeface="Avenir Next Medium"/>
          <a:ea typeface="Avenir Next Medium"/>
          <a:cs typeface="Avenir Next Medium"/>
          <a:sym typeface="Avenir Next Medium"/>
        </a:defRPr>
      </a:lvl9pPr>
    </p:bodyStyle>
    <p:otherStyle>
      <a:lvl1pPr marL="0" marR="0" indent="0" algn="r" defTabSz="825500" latinLnBrk="0">
        <a:lnSpc>
          <a:spcPct val="80000"/>
        </a:lnSpc>
        <a:spcBef>
          <a:spcPts val="0"/>
        </a:spcBef>
        <a:spcAft>
          <a:spcPts val="0"/>
        </a:spcAft>
        <a:buClrTx/>
        <a:buSzTx/>
        <a:buFontTx/>
        <a:buNone/>
        <a:tabLst/>
        <a:defRPr b="0" baseline="0" cap="none" i="0" spc="0" strike="noStrike" sz="3600" u="none">
          <a:solidFill>
            <a:schemeClr val="tx1"/>
          </a:solidFill>
          <a:uFillTx/>
          <a:latin typeface="+mn-lt"/>
          <a:ea typeface="+mn-ea"/>
          <a:cs typeface="+mn-cs"/>
          <a:sym typeface="DIN Alternate Bold"/>
        </a:defRPr>
      </a:lvl1pPr>
      <a:lvl2pPr marL="0" marR="0" indent="228600" algn="r" defTabSz="825500" latinLnBrk="0">
        <a:lnSpc>
          <a:spcPct val="80000"/>
        </a:lnSpc>
        <a:spcBef>
          <a:spcPts val="0"/>
        </a:spcBef>
        <a:spcAft>
          <a:spcPts val="0"/>
        </a:spcAft>
        <a:buClrTx/>
        <a:buSzTx/>
        <a:buFontTx/>
        <a:buNone/>
        <a:tabLst/>
        <a:defRPr b="0" baseline="0" cap="none" i="0" spc="0" strike="noStrike" sz="3600" u="none">
          <a:solidFill>
            <a:schemeClr val="tx1"/>
          </a:solidFill>
          <a:uFillTx/>
          <a:latin typeface="+mn-lt"/>
          <a:ea typeface="+mn-ea"/>
          <a:cs typeface="+mn-cs"/>
          <a:sym typeface="DIN Alternate Bold"/>
        </a:defRPr>
      </a:lvl2pPr>
      <a:lvl3pPr marL="0" marR="0" indent="457200" algn="r" defTabSz="825500" latinLnBrk="0">
        <a:lnSpc>
          <a:spcPct val="80000"/>
        </a:lnSpc>
        <a:spcBef>
          <a:spcPts val="0"/>
        </a:spcBef>
        <a:spcAft>
          <a:spcPts val="0"/>
        </a:spcAft>
        <a:buClrTx/>
        <a:buSzTx/>
        <a:buFontTx/>
        <a:buNone/>
        <a:tabLst/>
        <a:defRPr b="0" baseline="0" cap="none" i="0" spc="0" strike="noStrike" sz="3600" u="none">
          <a:solidFill>
            <a:schemeClr val="tx1"/>
          </a:solidFill>
          <a:uFillTx/>
          <a:latin typeface="+mn-lt"/>
          <a:ea typeface="+mn-ea"/>
          <a:cs typeface="+mn-cs"/>
          <a:sym typeface="DIN Alternate Bold"/>
        </a:defRPr>
      </a:lvl3pPr>
      <a:lvl4pPr marL="0" marR="0" indent="685800" algn="r" defTabSz="825500" latinLnBrk="0">
        <a:lnSpc>
          <a:spcPct val="80000"/>
        </a:lnSpc>
        <a:spcBef>
          <a:spcPts val="0"/>
        </a:spcBef>
        <a:spcAft>
          <a:spcPts val="0"/>
        </a:spcAft>
        <a:buClrTx/>
        <a:buSzTx/>
        <a:buFontTx/>
        <a:buNone/>
        <a:tabLst/>
        <a:defRPr b="0" baseline="0" cap="none" i="0" spc="0" strike="noStrike" sz="3600" u="none">
          <a:solidFill>
            <a:schemeClr val="tx1"/>
          </a:solidFill>
          <a:uFillTx/>
          <a:latin typeface="+mn-lt"/>
          <a:ea typeface="+mn-ea"/>
          <a:cs typeface="+mn-cs"/>
          <a:sym typeface="DIN Alternate Bold"/>
        </a:defRPr>
      </a:lvl4pPr>
      <a:lvl5pPr marL="0" marR="0" indent="914400" algn="r" defTabSz="825500" latinLnBrk="0">
        <a:lnSpc>
          <a:spcPct val="80000"/>
        </a:lnSpc>
        <a:spcBef>
          <a:spcPts val="0"/>
        </a:spcBef>
        <a:spcAft>
          <a:spcPts val="0"/>
        </a:spcAft>
        <a:buClrTx/>
        <a:buSzTx/>
        <a:buFontTx/>
        <a:buNone/>
        <a:tabLst/>
        <a:defRPr b="0" baseline="0" cap="none" i="0" spc="0" strike="noStrike" sz="3600" u="none">
          <a:solidFill>
            <a:schemeClr val="tx1"/>
          </a:solidFill>
          <a:uFillTx/>
          <a:latin typeface="+mn-lt"/>
          <a:ea typeface="+mn-ea"/>
          <a:cs typeface="+mn-cs"/>
          <a:sym typeface="DIN Alternate Bold"/>
        </a:defRPr>
      </a:lvl5pPr>
      <a:lvl6pPr marL="0" marR="0" indent="1143000" algn="r" defTabSz="825500" latinLnBrk="0">
        <a:lnSpc>
          <a:spcPct val="80000"/>
        </a:lnSpc>
        <a:spcBef>
          <a:spcPts val="0"/>
        </a:spcBef>
        <a:spcAft>
          <a:spcPts val="0"/>
        </a:spcAft>
        <a:buClrTx/>
        <a:buSzTx/>
        <a:buFontTx/>
        <a:buNone/>
        <a:tabLst/>
        <a:defRPr b="0" baseline="0" cap="none" i="0" spc="0" strike="noStrike" sz="3600" u="none">
          <a:solidFill>
            <a:schemeClr val="tx1"/>
          </a:solidFill>
          <a:uFillTx/>
          <a:latin typeface="+mn-lt"/>
          <a:ea typeface="+mn-ea"/>
          <a:cs typeface="+mn-cs"/>
          <a:sym typeface="DIN Alternate Bold"/>
        </a:defRPr>
      </a:lvl6pPr>
      <a:lvl7pPr marL="0" marR="0" indent="1371600" algn="r" defTabSz="825500" latinLnBrk="0">
        <a:lnSpc>
          <a:spcPct val="80000"/>
        </a:lnSpc>
        <a:spcBef>
          <a:spcPts val="0"/>
        </a:spcBef>
        <a:spcAft>
          <a:spcPts val="0"/>
        </a:spcAft>
        <a:buClrTx/>
        <a:buSzTx/>
        <a:buFontTx/>
        <a:buNone/>
        <a:tabLst/>
        <a:defRPr b="0" baseline="0" cap="none" i="0" spc="0" strike="noStrike" sz="3600" u="none">
          <a:solidFill>
            <a:schemeClr val="tx1"/>
          </a:solidFill>
          <a:uFillTx/>
          <a:latin typeface="+mn-lt"/>
          <a:ea typeface="+mn-ea"/>
          <a:cs typeface="+mn-cs"/>
          <a:sym typeface="DIN Alternate Bold"/>
        </a:defRPr>
      </a:lvl7pPr>
      <a:lvl8pPr marL="0" marR="0" indent="1600200" algn="r" defTabSz="825500" latinLnBrk="0">
        <a:lnSpc>
          <a:spcPct val="80000"/>
        </a:lnSpc>
        <a:spcBef>
          <a:spcPts val="0"/>
        </a:spcBef>
        <a:spcAft>
          <a:spcPts val="0"/>
        </a:spcAft>
        <a:buClrTx/>
        <a:buSzTx/>
        <a:buFontTx/>
        <a:buNone/>
        <a:tabLst/>
        <a:defRPr b="0" baseline="0" cap="none" i="0" spc="0" strike="noStrike" sz="3600" u="none">
          <a:solidFill>
            <a:schemeClr val="tx1"/>
          </a:solidFill>
          <a:uFillTx/>
          <a:latin typeface="+mn-lt"/>
          <a:ea typeface="+mn-ea"/>
          <a:cs typeface="+mn-cs"/>
          <a:sym typeface="DIN Alternate Bold"/>
        </a:defRPr>
      </a:lvl8pPr>
      <a:lvl9pPr marL="0" marR="0" indent="1828800" algn="r" defTabSz="825500" latinLnBrk="0">
        <a:lnSpc>
          <a:spcPct val="80000"/>
        </a:lnSpc>
        <a:spcBef>
          <a:spcPts val="0"/>
        </a:spcBef>
        <a:spcAft>
          <a:spcPts val="0"/>
        </a:spcAft>
        <a:buClrTx/>
        <a:buSzTx/>
        <a:buFontTx/>
        <a:buNone/>
        <a:tabLst/>
        <a:defRPr b="0" baseline="0" cap="none" i="0" spc="0" strike="noStrike" sz="3600" u="none">
          <a:solidFill>
            <a:schemeClr val="tx1"/>
          </a:solidFill>
          <a:uFillTx/>
          <a:latin typeface="+mn-lt"/>
          <a:ea typeface="+mn-ea"/>
          <a:cs typeface="+mn-cs"/>
          <a:sym typeface="DIN Alternate Bold"/>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3.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 Id="rId3" Type="http://schemas.openxmlformats.org/officeDocument/2006/relationships/image" Target="../media/image2.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image" Target="../media/image8.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9.png"/><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12.png"/><Relationship Id="rId6" Type="http://schemas.openxmlformats.org/officeDocument/2006/relationships/image" Target="../media/image13.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4.png"/><Relationship Id="rId3" Type="http://schemas.openxmlformats.org/officeDocument/2006/relationships/image" Target="../media/image15.png"/><Relationship Id="rId4" Type="http://schemas.openxmlformats.org/officeDocument/2006/relationships/image" Target="../media/image16.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7.png"/><Relationship Id="rId3" Type="http://schemas.openxmlformats.org/officeDocument/2006/relationships/image" Target="../media/image18.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9.png"/><Relationship Id="rId3" Type="http://schemas.openxmlformats.org/officeDocument/2006/relationships/image" Target="../media/image20.png"/><Relationship Id="rId4" Type="http://schemas.openxmlformats.org/officeDocument/2006/relationships/image" Target="../media/image21.png"/><Relationship Id="rId5" Type="http://schemas.openxmlformats.org/officeDocument/2006/relationships/image" Target="../media/image22.png"/><Relationship Id="rId6"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6" name="smarter Surveillance System"/>
          <p:cNvSpPr txBox="1"/>
          <p:nvPr>
            <p:ph type="ctrTitle"/>
          </p:nvPr>
        </p:nvSpPr>
        <p:spPr>
          <a:prstGeom prst="rect">
            <a:avLst/>
          </a:prstGeom>
        </p:spPr>
        <p:txBody>
          <a:bodyPr/>
          <a:lstStyle>
            <a:lvl1pPr defTabSz="470534">
              <a:defRPr sz="17157"/>
            </a:lvl1pPr>
          </a:lstStyle>
          <a:p>
            <a:pPr/>
            <a:r>
              <a:t>smarter Surveillance System</a:t>
            </a:r>
          </a:p>
        </p:txBody>
      </p:sp>
      <p:sp>
        <p:nvSpPr>
          <p:cNvPr id="167" name="HCKPS04 - UPES CSI"/>
          <p:cNvSpPr txBox="1"/>
          <p:nvPr>
            <p:ph type="subTitle" sz="quarter" idx="1"/>
          </p:nvPr>
        </p:nvSpPr>
        <p:spPr>
          <a:prstGeom prst="rect">
            <a:avLst/>
          </a:prstGeom>
        </p:spPr>
        <p:txBody>
          <a:bodyPr/>
          <a:lstStyle/>
          <a:p>
            <a:pPr/>
            <a:r>
              <a:t>HCKPS04 - UPES CSI</a:t>
            </a:r>
          </a:p>
        </p:txBody>
      </p:sp>
      <p:sp>
        <p:nvSpPr>
          <p:cNvPr id="168" name="Team Black Pearl"/>
          <p:cNvSpPr txBox="1"/>
          <p:nvPr/>
        </p:nvSpPr>
        <p:spPr>
          <a:xfrm>
            <a:off x="19205280" y="9546333"/>
            <a:ext cx="4369433" cy="774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4600">
                <a:latin typeface="DIN Alternate Bold"/>
                <a:ea typeface="DIN Alternate Bold"/>
                <a:cs typeface="DIN Alternate Bold"/>
                <a:sym typeface="DIN Alternate Bold"/>
              </a:defRPr>
            </a:pPr>
            <a:r>
              <a:t>Team </a:t>
            </a:r>
            <a:r>
              <a:t>Black Pearl</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5" name="Conclusion"/>
          <p:cNvSpPr txBox="1"/>
          <p:nvPr>
            <p:ph type="title"/>
          </p:nvPr>
        </p:nvSpPr>
        <p:spPr>
          <a:xfrm>
            <a:off x="762000" y="406400"/>
            <a:ext cx="22860000" cy="1016000"/>
          </a:xfrm>
          <a:prstGeom prst="rect">
            <a:avLst/>
          </a:prstGeom>
        </p:spPr>
        <p:txBody>
          <a:bodyPr/>
          <a:lstStyle>
            <a:lvl1pPr defTabSz="685165">
              <a:spcBef>
                <a:spcPts val="3200"/>
              </a:spcBef>
              <a:defRPr sz="7221"/>
            </a:lvl1pPr>
          </a:lstStyle>
          <a:p>
            <a:pPr/>
            <a:r>
              <a:t>Conclusion</a:t>
            </a:r>
          </a:p>
        </p:txBody>
      </p:sp>
      <p:sp>
        <p:nvSpPr>
          <p:cNvPr id="226" name="In conclusion the significance of the proposed solution for a smarter India are :"/>
          <p:cNvSpPr txBox="1"/>
          <p:nvPr/>
        </p:nvSpPr>
        <p:spPr>
          <a:xfrm>
            <a:off x="707542" y="1902894"/>
            <a:ext cx="22968917" cy="635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spAutoFit/>
          </a:bodyPr>
          <a:lstStyle/>
          <a:p>
            <a:pPr defTabSz="647700">
              <a:lnSpc>
                <a:spcPct val="120000"/>
              </a:lnSpc>
              <a:spcBef>
                <a:spcPts val="0"/>
              </a:spcBef>
              <a:defRPr spc="180" sz="3600">
                <a:latin typeface="DIN Alternate Bold"/>
                <a:ea typeface="DIN Alternate Bold"/>
                <a:cs typeface="DIN Alternate Bold"/>
                <a:sym typeface="DIN Alternate Bold"/>
              </a:defRPr>
            </a:pPr>
            <a:r>
              <a:t>In conclusion </a:t>
            </a:r>
            <a:r>
              <a:t>the significance of the proposed solution for a smarter India are :</a:t>
            </a:r>
          </a:p>
        </p:txBody>
      </p:sp>
      <p:sp>
        <p:nvSpPr>
          <p:cNvPr id="227" name="The proposed solution addresses the challenges of border security, including the inability of human security agents to monitor the entire border at all times and the vulnerability of traditional fencing and barriers.…"/>
          <p:cNvSpPr txBox="1"/>
          <p:nvPr>
            <p:ph type="body" idx="1"/>
          </p:nvPr>
        </p:nvSpPr>
        <p:spPr>
          <a:xfrm>
            <a:off x="158591" y="3031087"/>
            <a:ext cx="24066819" cy="10503965"/>
          </a:xfrm>
          <a:prstGeom prst="rect">
            <a:avLst/>
          </a:prstGeom>
        </p:spPr>
        <p:txBody>
          <a:bodyPr/>
          <a:lstStyle/>
          <a:p>
            <a:pPr>
              <a:defRPr sz="4000"/>
            </a:pPr>
            <a:r>
              <a:t>The proposed solution addresses the challenges of border security, including the inability of human security agents to monitor the entire border at all times and the vulnerability of traditional fencing and barriers.</a:t>
            </a:r>
          </a:p>
          <a:p>
            <a:pPr>
              <a:defRPr sz="4000"/>
            </a:pPr>
            <a:r>
              <a:t>The system can be customised to suit the specific needs of individual users, with the ability to define the border of surveillance.</a:t>
            </a:r>
          </a:p>
          <a:p>
            <a:pPr>
              <a:defRPr sz="4000"/>
            </a:pPr>
            <a:r>
              <a:t>The proposed solution offers a cost-effective and efficient alternative to traditional border security methods.</a:t>
            </a:r>
          </a:p>
          <a:p>
            <a:pPr>
              <a:defRPr sz="4000"/>
            </a:pPr>
            <a:r>
              <a:t>The use of computer vision-based surveillance systems can help to improve the safety and security of communities, promoting a smarter and more secure India.</a:t>
            </a:r>
          </a:p>
          <a:p>
            <a:pPr>
              <a:defRPr sz="4000"/>
            </a:pPr>
            <a:r>
              <a:t>Overall, the proposed solution offers a smart and effective way to monitor border regions, ensuring the safety and security of citizens and promoting a more secure and prosperous India.</a:t>
            </a:r>
          </a:p>
        </p:txBody>
      </p:sp>
    </p:spTree>
  </p:cSld>
  <p:clrMapOvr>
    <a:masterClrMapping/>
  </p:clrMapOvr>
  <mc:AlternateContent xmlns:mc="http://schemas.openxmlformats.org/markup-compatibility/2006">
    <mc:Choice xmlns:p14="http://schemas.microsoft.com/office/powerpoint/2010/main" Requires="p14">
      <p:transition spd="slow" advClick="1" p14:dur="1500">
        <p:push dir="l"/>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0" name="At present, a lot of man-hours are spent on physical patrolling of border areas and compounds."/>
          <p:cNvSpPr txBox="1"/>
          <p:nvPr>
            <p:ph type="body" idx="21"/>
          </p:nvPr>
        </p:nvSpPr>
        <p:spPr>
          <a:xfrm>
            <a:off x="762000" y="1658017"/>
            <a:ext cx="22860000" cy="1303021"/>
          </a:xfrm>
          <a:prstGeom prst="rect">
            <a:avLst/>
          </a:prstGeom>
        </p:spPr>
        <p:txBody>
          <a:bodyPr/>
          <a:lstStyle>
            <a:lvl1pPr>
              <a:lnSpc>
                <a:spcPct val="120000"/>
              </a:lnSpc>
              <a:defRPr baseline="2777" spc="180"/>
            </a:lvl1pPr>
          </a:lstStyle>
          <a:p>
            <a:pPr/>
            <a:r>
              <a:t>At present, a lot of man-hours are spent on physical patrolling of border areas and compounds.</a:t>
            </a:r>
          </a:p>
        </p:txBody>
      </p:sp>
      <p:sp>
        <p:nvSpPr>
          <p:cNvPr id="171" name="Problem Description"/>
          <p:cNvSpPr txBox="1"/>
          <p:nvPr>
            <p:ph type="title"/>
          </p:nvPr>
        </p:nvSpPr>
        <p:spPr>
          <a:xfrm>
            <a:off x="762000" y="393700"/>
            <a:ext cx="11811000" cy="1016000"/>
          </a:xfrm>
          <a:prstGeom prst="rect">
            <a:avLst/>
          </a:prstGeom>
        </p:spPr>
        <p:txBody>
          <a:bodyPr/>
          <a:lstStyle>
            <a:lvl1pPr defTabSz="586104">
              <a:spcBef>
                <a:spcPts val="2700"/>
              </a:spcBef>
              <a:defRPr spc="247" sz="6176">
                <a:latin typeface="DIN Alternate Bold"/>
                <a:ea typeface="DIN Alternate Bold"/>
                <a:cs typeface="DIN Alternate Bold"/>
                <a:sym typeface="DIN Alternate Bold"/>
              </a:defRPr>
            </a:lvl1pPr>
          </a:lstStyle>
          <a:p>
            <a:pPr/>
            <a:r>
              <a:t>Problem Description</a:t>
            </a:r>
          </a:p>
        </p:txBody>
      </p:sp>
      <p:sp>
        <p:nvSpPr>
          <p:cNvPr id="172" name="Fencing wires are not reliable and easy to breach.…"/>
          <p:cNvSpPr txBox="1"/>
          <p:nvPr>
            <p:ph type="body" sz="half" idx="1"/>
          </p:nvPr>
        </p:nvSpPr>
        <p:spPr>
          <a:xfrm>
            <a:off x="762000" y="3886200"/>
            <a:ext cx="11811000" cy="8585200"/>
          </a:xfrm>
          <a:prstGeom prst="rect">
            <a:avLst/>
          </a:prstGeom>
        </p:spPr>
        <p:txBody>
          <a:bodyPr/>
          <a:lstStyle/>
          <a:p>
            <a:pPr/>
            <a:r>
              <a:t>Fencing wires are not reliable and easy to breach.</a:t>
            </a:r>
          </a:p>
          <a:p>
            <a:pPr/>
            <a:r>
              <a:t>In large areas, it is difficult to be available at all locations.</a:t>
            </a:r>
          </a:p>
          <a:p>
            <a:pPr/>
            <a:r>
              <a:t>If someone is breaching in absence of a guard, the guard will know only when they reach the breach site.</a:t>
            </a:r>
          </a:p>
          <a:p>
            <a:pPr/>
            <a:r>
              <a:t>It takes a lot of time to cover the compound walls if the area is large.</a:t>
            </a:r>
          </a:p>
        </p:txBody>
      </p:sp>
    </p:spTree>
  </p:cSld>
  <p:clrMapOvr>
    <a:masterClrMapping/>
  </p:clrMapOvr>
  <mc:AlternateContent xmlns:mc="http://schemas.openxmlformats.org/markup-compatibility/2006">
    <mc:Choice xmlns:p14="http://schemas.microsoft.com/office/powerpoint/2010/main" Requires="p14">
      <p:transition spd="slow" advClick="1" p14:dur="2500">
        <p:dissolve/>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4" name="1.Fencing wires are not reliable and easy to breach."/>
          <p:cNvSpPr txBox="1"/>
          <p:nvPr>
            <p:ph type="body" idx="21"/>
          </p:nvPr>
        </p:nvSpPr>
        <p:spPr>
          <a:xfrm>
            <a:off x="647355" y="3065157"/>
            <a:ext cx="10719264" cy="1284606"/>
          </a:xfrm>
          <a:prstGeom prst="rect">
            <a:avLst/>
          </a:prstGeom>
          <a:ln w="9525">
            <a:solidFill>
              <a:srgbClr val="838787"/>
            </a:solidFill>
          </a:ln>
        </p:spPr>
        <p:txBody>
          <a:bodyPr/>
          <a:lstStyle>
            <a:lvl1pPr>
              <a:lnSpc>
                <a:spcPct val="120000"/>
              </a:lnSpc>
            </a:lvl1pPr>
          </a:lstStyle>
          <a:p>
            <a:pPr/>
            <a:r>
              <a:t>1.Fencing wires are not reliable and easy to breach.</a:t>
            </a:r>
          </a:p>
        </p:txBody>
      </p:sp>
      <p:sp>
        <p:nvSpPr>
          <p:cNvPr id="175" name="current Challenges"/>
          <p:cNvSpPr txBox="1"/>
          <p:nvPr>
            <p:ph type="title"/>
          </p:nvPr>
        </p:nvSpPr>
        <p:spPr>
          <a:xfrm>
            <a:off x="762000" y="406400"/>
            <a:ext cx="22860000" cy="1016000"/>
          </a:xfrm>
          <a:prstGeom prst="rect">
            <a:avLst/>
          </a:prstGeom>
        </p:spPr>
        <p:txBody>
          <a:bodyPr/>
          <a:lstStyle>
            <a:lvl1pPr defTabSz="685165">
              <a:spcBef>
                <a:spcPts val="3200"/>
              </a:spcBef>
              <a:defRPr sz="7221"/>
            </a:lvl1pPr>
          </a:lstStyle>
          <a:p>
            <a:pPr/>
            <a:r>
              <a:t>current Challenges</a:t>
            </a:r>
          </a:p>
        </p:txBody>
      </p:sp>
      <p:sp>
        <p:nvSpPr>
          <p:cNvPr id="176" name="2. In large areas, it is difficult to be available at all locations."/>
          <p:cNvSpPr txBox="1"/>
          <p:nvPr/>
        </p:nvSpPr>
        <p:spPr>
          <a:xfrm>
            <a:off x="12861388" y="3065157"/>
            <a:ext cx="10719264" cy="1284606"/>
          </a:xfrm>
          <a:prstGeom prst="rect">
            <a:avLst/>
          </a:prstGeom>
          <a:ln>
            <a:solidFill>
              <a:srgbClr val="838787"/>
            </a:solidFill>
            <a:miter lim="400000"/>
          </a:ln>
          <a:extLst>
            <a:ext uri="{C572A759-6A51-4108-AA02-DFA0A04FC94B}">
              <ma14:wrappingTextBoxFlag xmlns:ma14="http://schemas.microsoft.com/office/mac/drawingml/2011/main" val="1"/>
            </a:ext>
          </a:extLst>
        </p:spPr>
        <p:txBody>
          <a:bodyPr lIns="50800" tIns="50800" rIns="50800" bIns="50800" anchor="b">
            <a:spAutoFit/>
          </a:bodyPr>
          <a:lstStyle>
            <a:lvl1pPr defTabSz="647700">
              <a:lnSpc>
                <a:spcPct val="120000"/>
              </a:lnSpc>
              <a:spcBef>
                <a:spcPts val="0"/>
              </a:spcBef>
              <a:defRPr cap="all" spc="180" sz="3600">
                <a:latin typeface="DIN Alternate Bold"/>
                <a:ea typeface="DIN Alternate Bold"/>
                <a:cs typeface="DIN Alternate Bold"/>
                <a:sym typeface="DIN Alternate Bold"/>
              </a:defRPr>
            </a:lvl1pPr>
          </a:lstStyle>
          <a:p>
            <a:pPr/>
            <a:r>
              <a:t>2. In large areas, it is difficult to be available at all locations.</a:t>
            </a:r>
          </a:p>
        </p:txBody>
      </p:sp>
      <p:pic>
        <p:nvPicPr>
          <p:cNvPr id="177" name="Group 1-2.png" descr="Group 1-2.png"/>
          <p:cNvPicPr>
            <a:picLocks noChangeAspect="1"/>
          </p:cNvPicPr>
          <p:nvPr/>
        </p:nvPicPr>
        <p:blipFill>
          <a:blip r:embed="rId2">
            <a:extLst/>
          </a:blip>
          <a:stretch>
            <a:fillRect/>
          </a:stretch>
        </p:blipFill>
        <p:spPr>
          <a:xfrm>
            <a:off x="832373" y="4974321"/>
            <a:ext cx="10469602" cy="6999177"/>
          </a:xfrm>
          <a:prstGeom prst="rect">
            <a:avLst/>
          </a:prstGeom>
          <a:ln w="12700">
            <a:miter lim="400000"/>
          </a:ln>
        </p:spPr>
      </p:pic>
      <p:pic>
        <p:nvPicPr>
          <p:cNvPr id="178" name="Group 3-3.png" descr="Group 3-3.png"/>
          <p:cNvPicPr>
            <a:picLocks noChangeAspect="1"/>
          </p:cNvPicPr>
          <p:nvPr/>
        </p:nvPicPr>
        <p:blipFill>
          <a:blip r:embed="rId3">
            <a:extLst/>
          </a:blip>
          <a:stretch>
            <a:fillRect/>
          </a:stretch>
        </p:blipFill>
        <p:spPr>
          <a:xfrm>
            <a:off x="12986219" y="4974322"/>
            <a:ext cx="10469602" cy="6999176"/>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250">
        <p:push dir="l"/>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80" name="Group 29.png" descr="Group 29.png"/>
          <p:cNvPicPr>
            <a:picLocks noChangeAspect="1"/>
          </p:cNvPicPr>
          <p:nvPr/>
        </p:nvPicPr>
        <p:blipFill>
          <a:blip r:embed="rId2">
            <a:extLst/>
          </a:blip>
          <a:stretch>
            <a:fillRect/>
          </a:stretch>
        </p:blipFill>
        <p:spPr>
          <a:xfrm>
            <a:off x="8527569" y="2957501"/>
            <a:ext cx="15956456" cy="10760112"/>
          </a:xfrm>
          <a:prstGeom prst="rect">
            <a:avLst/>
          </a:prstGeom>
          <a:ln w="12700">
            <a:miter lim="400000"/>
          </a:ln>
        </p:spPr>
      </p:pic>
      <p:sp>
        <p:nvSpPr>
          <p:cNvPr id="181" name="Objectives"/>
          <p:cNvSpPr txBox="1"/>
          <p:nvPr>
            <p:ph type="title"/>
          </p:nvPr>
        </p:nvSpPr>
        <p:spPr>
          <a:xfrm>
            <a:off x="762000" y="406400"/>
            <a:ext cx="22860000" cy="1016000"/>
          </a:xfrm>
          <a:prstGeom prst="rect">
            <a:avLst/>
          </a:prstGeom>
        </p:spPr>
        <p:txBody>
          <a:bodyPr/>
          <a:lstStyle>
            <a:lvl1pPr defTabSz="685165">
              <a:spcBef>
                <a:spcPts val="3200"/>
              </a:spcBef>
              <a:defRPr sz="7221"/>
            </a:lvl1pPr>
          </a:lstStyle>
          <a:p>
            <a:pPr/>
            <a:r>
              <a:t>Objectives</a:t>
            </a:r>
          </a:p>
        </p:txBody>
      </p:sp>
      <p:sp>
        <p:nvSpPr>
          <p:cNvPr id="182" name="A clear overview of the objectives for the Smarter Surveillance System :"/>
          <p:cNvSpPr txBox="1"/>
          <p:nvPr/>
        </p:nvSpPr>
        <p:spPr>
          <a:xfrm>
            <a:off x="707542" y="1691297"/>
            <a:ext cx="17004386" cy="635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spAutoFit/>
          </a:bodyPr>
          <a:lstStyle>
            <a:lvl1pPr defTabSz="647700">
              <a:lnSpc>
                <a:spcPct val="120000"/>
              </a:lnSpc>
              <a:spcBef>
                <a:spcPts val="0"/>
              </a:spcBef>
              <a:defRPr spc="180" sz="3600">
                <a:latin typeface="DIN Alternate Bold"/>
                <a:ea typeface="DIN Alternate Bold"/>
                <a:cs typeface="DIN Alternate Bold"/>
                <a:sym typeface="DIN Alternate Bold"/>
              </a:defRPr>
            </a:lvl1pPr>
          </a:lstStyle>
          <a:p>
            <a:pPr/>
            <a:r>
              <a:t>A clear overview of the objectives for the Smarter Surveillance System :</a:t>
            </a:r>
          </a:p>
        </p:txBody>
      </p:sp>
      <p:sp>
        <p:nvSpPr>
          <p:cNvPr id="183" name="To develop an tool that can monitor fence and borderlines in the most accurate and efficient way.…"/>
          <p:cNvSpPr txBox="1"/>
          <p:nvPr>
            <p:ph type="body" idx="1"/>
          </p:nvPr>
        </p:nvSpPr>
        <p:spPr>
          <a:xfrm>
            <a:off x="645160" y="3452271"/>
            <a:ext cx="19980077" cy="9006357"/>
          </a:xfrm>
          <a:prstGeom prst="rect">
            <a:avLst/>
          </a:prstGeom>
        </p:spPr>
        <p:txBody>
          <a:bodyPr/>
          <a:lstStyle/>
          <a:p>
            <a:pPr>
              <a:defRPr sz="4000"/>
            </a:pPr>
            <a:r>
              <a:t>To develop an tool that can monitor fence and borderlines in the most accurate and efficient way.</a:t>
            </a:r>
          </a:p>
          <a:p>
            <a:pPr>
              <a:defRPr sz="4000"/>
            </a:pPr>
            <a:r>
              <a:t>To develop a system that can detect and alarm in case of any breach or movement.</a:t>
            </a:r>
          </a:p>
          <a:p>
            <a:pPr>
              <a:defRPr sz="4000"/>
            </a:pPr>
            <a:r>
              <a:t>To create a modular design that is easy to assemble onsite and can be customised based on specific security needs.</a:t>
            </a:r>
          </a:p>
          <a:p>
            <a:pPr>
              <a:defRPr sz="4000"/>
            </a:pPr>
            <a:r>
              <a:t>To provide a centralised control room that can track and monitor the entire border area.</a:t>
            </a:r>
          </a:p>
          <a:p>
            <a:pPr>
              <a:defRPr sz="4000"/>
            </a:pPr>
            <a:r>
              <a:t>To reduce the number of man-hours spent on physical patrolling of border areas and compounds.</a:t>
            </a:r>
          </a:p>
        </p:txBody>
      </p:sp>
    </p:spTree>
  </p:cSld>
  <p:clrMapOvr>
    <a:masterClrMapping/>
  </p:clrMapOvr>
  <mc:AlternateContent xmlns:mc="http://schemas.openxmlformats.org/markup-compatibility/2006">
    <mc:Choice xmlns:p14="http://schemas.microsoft.com/office/powerpoint/2010/main" Requires="p14">
      <p:transition spd="med" advClick="1" p14:dur="1000">
        <p:push dir="l"/>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5" name="Objectives"/>
          <p:cNvSpPr txBox="1"/>
          <p:nvPr>
            <p:ph type="title"/>
          </p:nvPr>
        </p:nvSpPr>
        <p:spPr>
          <a:xfrm>
            <a:off x="762000" y="406400"/>
            <a:ext cx="22860000" cy="1016000"/>
          </a:xfrm>
          <a:prstGeom prst="rect">
            <a:avLst/>
          </a:prstGeom>
        </p:spPr>
        <p:txBody>
          <a:bodyPr/>
          <a:lstStyle>
            <a:lvl1pPr defTabSz="685165">
              <a:spcBef>
                <a:spcPts val="3200"/>
              </a:spcBef>
              <a:defRPr sz="7221"/>
            </a:lvl1pPr>
          </a:lstStyle>
          <a:p>
            <a:pPr/>
            <a:r>
              <a:t>Objectives</a:t>
            </a:r>
          </a:p>
        </p:txBody>
      </p:sp>
      <p:sp>
        <p:nvSpPr>
          <p:cNvPr id="186" name="Here is a clear overview of the objectives for the Smarter Surveillance System :"/>
          <p:cNvSpPr txBox="1"/>
          <p:nvPr/>
        </p:nvSpPr>
        <p:spPr>
          <a:xfrm>
            <a:off x="707542" y="1691297"/>
            <a:ext cx="17004386" cy="635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spAutoFit/>
          </a:bodyPr>
          <a:lstStyle>
            <a:lvl1pPr defTabSz="647700">
              <a:lnSpc>
                <a:spcPct val="120000"/>
              </a:lnSpc>
              <a:spcBef>
                <a:spcPts val="0"/>
              </a:spcBef>
              <a:defRPr spc="180" sz="3600">
                <a:latin typeface="DIN Alternate Bold"/>
                <a:ea typeface="DIN Alternate Bold"/>
                <a:cs typeface="DIN Alternate Bold"/>
                <a:sym typeface="DIN Alternate Bold"/>
              </a:defRPr>
            </a:lvl1pPr>
          </a:lstStyle>
          <a:p>
            <a:pPr/>
            <a:r>
              <a:t>Here is a clear overview of the objectives for the Smarter Surveillance System :</a:t>
            </a:r>
          </a:p>
        </p:txBody>
      </p:sp>
      <p:pic>
        <p:nvPicPr>
          <p:cNvPr id="187" name="Group 4.png" descr="Group 4.png"/>
          <p:cNvPicPr>
            <a:picLocks noChangeAspect="1"/>
          </p:cNvPicPr>
          <p:nvPr/>
        </p:nvPicPr>
        <p:blipFill>
          <a:blip r:embed="rId2">
            <a:extLst/>
          </a:blip>
          <a:stretch>
            <a:fillRect/>
          </a:stretch>
        </p:blipFill>
        <p:spPr>
          <a:xfrm>
            <a:off x="-831850" y="3580183"/>
            <a:ext cx="7243837" cy="9197234"/>
          </a:xfrm>
          <a:prstGeom prst="rect">
            <a:avLst/>
          </a:prstGeom>
          <a:ln w="12700">
            <a:miter lim="400000"/>
          </a:ln>
        </p:spPr>
      </p:pic>
      <p:pic>
        <p:nvPicPr>
          <p:cNvPr id="188" name="Group 6.png" descr="Group 6.png"/>
          <p:cNvPicPr>
            <a:picLocks noChangeAspect="1"/>
          </p:cNvPicPr>
          <p:nvPr/>
        </p:nvPicPr>
        <p:blipFill>
          <a:blip r:embed="rId3">
            <a:extLst/>
          </a:blip>
          <a:stretch>
            <a:fillRect/>
          </a:stretch>
        </p:blipFill>
        <p:spPr>
          <a:xfrm>
            <a:off x="3952118" y="3583254"/>
            <a:ext cx="7239001" cy="9191092"/>
          </a:xfrm>
          <a:prstGeom prst="rect">
            <a:avLst/>
          </a:prstGeom>
          <a:ln w="12700">
            <a:miter lim="400000"/>
          </a:ln>
        </p:spPr>
      </p:pic>
      <p:pic>
        <p:nvPicPr>
          <p:cNvPr id="189" name="Group 9.png" descr="Group 9.png"/>
          <p:cNvPicPr>
            <a:picLocks noChangeAspect="1"/>
          </p:cNvPicPr>
          <p:nvPr/>
        </p:nvPicPr>
        <p:blipFill>
          <a:blip r:embed="rId4">
            <a:extLst/>
          </a:blip>
          <a:stretch>
            <a:fillRect/>
          </a:stretch>
        </p:blipFill>
        <p:spPr>
          <a:xfrm>
            <a:off x="8720968" y="3583254"/>
            <a:ext cx="7239001" cy="9191092"/>
          </a:xfrm>
          <a:prstGeom prst="rect">
            <a:avLst/>
          </a:prstGeom>
          <a:ln w="12700">
            <a:miter lim="400000"/>
          </a:ln>
        </p:spPr>
      </p:pic>
      <p:pic>
        <p:nvPicPr>
          <p:cNvPr id="190" name="Group 11.png" descr="Group 11.png"/>
          <p:cNvPicPr>
            <a:picLocks noChangeAspect="1"/>
          </p:cNvPicPr>
          <p:nvPr/>
        </p:nvPicPr>
        <p:blipFill>
          <a:blip r:embed="rId5">
            <a:extLst/>
          </a:blip>
          <a:stretch>
            <a:fillRect/>
          </a:stretch>
        </p:blipFill>
        <p:spPr>
          <a:xfrm>
            <a:off x="13493750" y="3583254"/>
            <a:ext cx="7239000" cy="9191092"/>
          </a:xfrm>
          <a:prstGeom prst="rect">
            <a:avLst/>
          </a:prstGeom>
          <a:ln w="12700">
            <a:miter lim="400000"/>
          </a:ln>
        </p:spPr>
      </p:pic>
      <p:pic>
        <p:nvPicPr>
          <p:cNvPr id="191" name="Group 12.png" descr="Group 12.png"/>
          <p:cNvPicPr>
            <a:picLocks noChangeAspect="1"/>
          </p:cNvPicPr>
          <p:nvPr/>
        </p:nvPicPr>
        <p:blipFill>
          <a:blip r:embed="rId6">
            <a:extLst/>
          </a:blip>
          <a:stretch>
            <a:fillRect/>
          </a:stretch>
        </p:blipFill>
        <p:spPr>
          <a:xfrm>
            <a:off x="18218150" y="3583254"/>
            <a:ext cx="7239000" cy="9191092"/>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500">
        <p14:ripple/>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3" name="Proposed solution"/>
          <p:cNvSpPr txBox="1"/>
          <p:nvPr>
            <p:ph type="title"/>
          </p:nvPr>
        </p:nvSpPr>
        <p:spPr>
          <a:xfrm>
            <a:off x="762000" y="406400"/>
            <a:ext cx="22860000" cy="1016000"/>
          </a:xfrm>
          <a:prstGeom prst="rect">
            <a:avLst/>
          </a:prstGeom>
        </p:spPr>
        <p:txBody>
          <a:bodyPr/>
          <a:lstStyle>
            <a:lvl1pPr defTabSz="685165">
              <a:spcBef>
                <a:spcPts val="3200"/>
              </a:spcBef>
              <a:defRPr sz="7221"/>
            </a:lvl1pPr>
          </a:lstStyle>
          <a:p>
            <a:pPr/>
            <a:r>
              <a:t>Proposed solution</a:t>
            </a:r>
          </a:p>
        </p:txBody>
      </p:sp>
      <p:pic>
        <p:nvPicPr>
          <p:cNvPr id="194" name="Frame 4.png" descr="Frame 4.png"/>
          <p:cNvPicPr>
            <a:picLocks noChangeAspect="1"/>
          </p:cNvPicPr>
          <p:nvPr/>
        </p:nvPicPr>
        <p:blipFill>
          <a:blip r:embed="rId2">
            <a:extLst/>
          </a:blip>
          <a:stretch>
            <a:fillRect/>
          </a:stretch>
        </p:blipFill>
        <p:spPr>
          <a:xfrm>
            <a:off x="11368735" y="2607895"/>
            <a:ext cx="13963746" cy="5168901"/>
          </a:xfrm>
          <a:prstGeom prst="rect">
            <a:avLst/>
          </a:prstGeom>
          <a:ln w="12700">
            <a:miter lim="400000"/>
          </a:ln>
        </p:spPr>
      </p:pic>
      <p:pic>
        <p:nvPicPr>
          <p:cNvPr id="195" name="Frame 8.png" descr="Frame 8.png"/>
          <p:cNvPicPr>
            <a:picLocks noChangeAspect="1"/>
          </p:cNvPicPr>
          <p:nvPr/>
        </p:nvPicPr>
        <p:blipFill>
          <a:blip r:embed="rId3">
            <a:extLst/>
          </a:blip>
          <a:stretch>
            <a:fillRect/>
          </a:stretch>
        </p:blipFill>
        <p:spPr>
          <a:xfrm>
            <a:off x="-736600" y="5798286"/>
            <a:ext cx="14097000" cy="5218228"/>
          </a:xfrm>
          <a:prstGeom prst="rect">
            <a:avLst/>
          </a:prstGeom>
          <a:ln w="12700">
            <a:miter lim="400000"/>
          </a:ln>
        </p:spPr>
      </p:pic>
      <p:pic>
        <p:nvPicPr>
          <p:cNvPr id="196" name="Frame 6.png" descr="Frame 6.png"/>
          <p:cNvPicPr>
            <a:picLocks noChangeAspect="1"/>
          </p:cNvPicPr>
          <p:nvPr/>
        </p:nvPicPr>
        <p:blipFill>
          <a:blip r:embed="rId4">
            <a:extLst/>
          </a:blip>
          <a:stretch>
            <a:fillRect/>
          </a:stretch>
        </p:blipFill>
        <p:spPr>
          <a:xfrm>
            <a:off x="11302107" y="8986218"/>
            <a:ext cx="14097001" cy="5218227"/>
          </a:xfrm>
          <a:prstGeom prst="rect">
            <a:avLst/>
          </a:prstGeom>
          <a:ln w="12700">
            <a:miter lim="400000"/>
          </a:ln>
        </p:spPr>
      </p:pic>
      <p:pic>
        <p:nvPicPr>
          <p:cNvPr id="197" name="Frame 7.png" descr="Frame 7.png"/>
          <p:cNvPicPr>
            <a:picLocks noChangeAspect="1"/>
          </p:cNvPicPr>
          <p:nvPr/>
        </p:nvPicPr>
        <p:blipFill>
          <a:blip r:embed="rId5">
            <a:extLst/>
          </a:blip>
          <a:stretch>
            <a:fillRect/>
          </a:stretch>
        </p:blipFill>
        <p:spPr>
          <a:xfrm>
            <a:off x="11302107" y="5798286"/>
            <a:ext cx="14097001" cy="5218228"/>
          </a:xfrm>
          <a:prstGeom prst="rect">
            <a:avLst/>
          </a:prstGeom>
          <a:ln w="12700">
            <a:miter lim="400000"/>
          </a:ln>
        </p:spPr>
      </p:pic>
      <p:pic>
        <p:nvPicPr>
          <p:cNvPr id="198" name="Frame 8.png" descr="Frame 8.png"/>
          <p:cNvPicPr>
            <a:picLocks noChangeAspect="1"/>
          </p:cNvPicPr>
          <p:nvPr/>
        </p:nvPicPr>
        <p:blipFill>
          <a:blip r:embed="rId3">
            <a:extLst/>
          </a:blip>
          <a:stretch>
            <a:fillRect/>
          </a:stretch>
        </p:blipFill>
        <p:spPr>
          <a:xfrm>
            <a:off x="-736600" y="8986218"/>
            <a:ext cx="14097000" cy="5218227"/>
          </a:xfrm>
          <a:prstGeom prst="rect">
            <a:avLst/>
          </a:prstGeom>
          <a:ln w="12700">
            <a:miter lim="400000"/>
          </a:ln>
        </p:spPr>
      </p:pic>
      <p:pic>
        <p:nvPicPr>
          <p:cNvPr id="199" name="Frame 9.png" descr="Frame 9.png"/>
          <p:cNvPicPr>
            <a:picLocks noChangeAspect="1"/>
          </p:cNvPicPr>
          <p:nvPr/>
        </p:nvPicPr>
        <p:blipFill>
          <a:blip r:embed="rId6">
            <a:extLst/>
          </a:blip>
          <a:stretch>
            <a:fillRect/>
          </a:stretch>
        </p:blipFill>
        <p:spPr>
          <a:xfrm>
            <a:off x="-736600" y="2570532"/>
            <a:ext cx="14097000" cy="5218228"/>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2000">
        <p:push dir="l"/>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1" name="Expected outcomes"/>
          <p:cNvSpPr txBox="1"/>
          <p:nvPr>
            <p:ph type="title"/>
          </p:nvPr>
        </p:nvSpPr>
        <p:spPr>
          <a:xfrm>
            <a:off x="762000" y="406400"/>
            <a:ext cx="22860000" cy="1016000"/>
          </a:xfrm>
          <a:prstGeom prst="rect">
            <a:avLst/>
          </a:prstGeom>
        </p:spPr>
        <p:txBody>
          <a:bodyPr/>
          <a:lstStyle>
            <a:lvl1pPr defTabSz="685165">
              <a:spcBef>
                <a:spcPts val="3200"/>
              </a:spcBef>
              <a:defRPr sz="7221"/>
            </a:lvl1pPr>
          </a:lstStyle>
          <a:p>
            <a:pPr/>
            <a:r>
              <a:t>Expected outcomes</a:t>
            </a:r>
          </a:p>
        </p:txBody>
      </p:sp>
      <p:pic>
        <p:nvPicPr>
          <p:cNvPr id="202" name="Group 14.png" descr="Group 14.png"/>
          <p:cNvPicPr>
            <a:picLocks noChangeAspect="1"/>
          </p:cNvPicPr>
          <p:nvPr/>
        </p:nvPicPr>
        <p:blipFill>
          <a:blip r:embed="rId2">
            <a:extLst/>
          </a:blip>
          <a:stretch>
            <a:fillRect/>
          </a:stretch>
        </p:blipFill>
        <p:spPr>
          <a:xfrm>
            <a:off x="749300" y="3346450"/>
            <a:ext cx="8763000" cy="12727216"/>
          </a:xfrm>
          <a:prstGeom prst="rect">
            <a:avLst/>
          </a:prstGeom>
          <a:ln w="12700">
            <a:miter lim="400000"/>
          </a:ln>
        </p:spPr>
      </p:pic>
      <p:pic>
        <p:nvPicPr>
          <p:cNvPr id="203" name="Group 15.png" descr="Group 15.png"/>
          <p:cNvPicPr>
            <a:picLocks noChangeAspect="1"/>
          </p:cNvPicPr>
          <p:nvPr/>
        </p:nvPicPr>
        <p:blipFill>
          <a:blip r:embed="rId3">
            <a:extLst/>
          </a:blip>
          <a:stretch>
            <a:fillRect/>
          </a:stretch>
        </p:blipFill>
        <p:spPr>
          <a:xfrm>
            <a:off x="8432800" y="3346450"/>
            <a:ext cx="8763000" cy="12727216"/>
          </a:xfrm>
          <a:prstGeom prst="rect">
            <a:avLst/>
          </a:prstGeom>
          <a:ln w="12700">
            <a:miter lim="400000"/>
          </a:ln>
        </p:spPr>
      </p:pic>
      <p:pic>
        <p:nvPicPr>
          <p:cNvPr id="204" name="Group 16.png" descr="Group 16.png"/>
          <p:cNvPicPr>
            <a:picLocks noChangeAspect="1"/>
          </p:cNvPicPr>
          <p:nvPr/>
        </p:nvPicPr>
        <p:blipFill>
          <a:blip r:embed="rId4">
            <a:extLst/>
          </a:blip>
          <a:stretch>
            <a:fillRect/>
          </a:stretch>
        </p:blipFill>
        <p:spPr>
          <a:xfrm>
            <a:off x="16344900" y="3346450"/>
            <a:ext cx="8763000" cy="12727216"/>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500">
        <p:push dir="l"/>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6" name="Technical details"/>
          <p:cNvSpPr txBox="1"/>
          <p:nvPr>
            <p:ph type="title"/>
          </p:nvPr>
        </p:nvSpPr>
        <p:spPr>
          <a:xfrm>
            <a:off x="762000" y="406400"/>
            <a:ext cx="22860000" cy="1016000"/>
          </a:xfrm>
          <a:prstGeom prst="rect">
            <a:avLst/>
          </a:prstGeom>
        </p:spPr>
        <p:txBody>
          <a:bodyPr/>
          <a:lstStyle>
            <a:lvl1pPr defTabSz="685165">
              <a:spcBef>
                <a:spcPts val="3200"/>
              </a:spcBef>
              <a:defRPr sz="7221"/>
            </a:lvl1pPr>
          </a:lstStyle>
          <a:p>
            <a:pPr/>
            <a:r>
              <a:t>Technical details</a:t>
            </a:r>
          </a:p>
        </p:txBody>
      </p:sp>
      <p:sp>
        <p:nvSpPr>
          <p:cNvPr id="207" name="Here are some technical details of our tools:"/>
          <p:cNvSpPr txBox="1"/>
          <p:nvPr/>
        </p:nvSpPr>
        <p:spPr>
          <a:xfrm>
            <a:off x="682142" y="1617195"/>
            <a:ext cx="17004386" cy="635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spAutoFit/>
          </a:bodyPr>
          <a:lstStyle>
            <a:lvl1pPr defTabSz="647700">
              <a:lnSpc>
                <a:spcPct val="120000"/>
              </a:lnSpc>
              <a:spcBef>
                <a:spcPts val="0"/>
              </a:spcBef>
              <a:defRPr spc="180" sz="3600">
                <a:latin typeface="DIN Alternate Bold"/>
                <a:ea typeface="DIN Alternate Bold"/>
                <a:cs typeface="DIN Alternate Bold"/>
                <a:sym typeface="DIN Alternate Bold"/>
              </a:defRPr>
            </a:lvl1pPr>
          </a:lstStyle>
          <a:p>
            <a:pPr/>
            <a:r>
              <a:t>Here are some technical details of our tools:</a:t>
            </a:r>
          </a:p>
        </p:txBody>
      </p:sp>
      <p:sp>
        <p:nvSpPr>
          <p:cNvPr id="208" name="Video Capture"/>
          <p:cNvSpPr txBox="1"/>
          <p:nvPr/>
        </p:nvSpPr>
        <p:spPr>
          <a:xfrm>
            <a:off x="732942" y="3746686"/>
            <a:ext cx="4190148" cy="635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spAutoFit/>
          </a:bodyPr>
          <a:lstStyle>
            <a:lvl1pPr defTabSz="647700">
              <a:lnSpc>
                <a:spcPct val="120000"/>
              </a:lnSpc>
              <a:spcBef>
                <a:spcPts val="0"/>
              </a:spcBef>
              <a:defRPr cap="all" spc="180" sz="3600">
                <a:latin typeface="DIN Alternate Bold"/>
                <a:ea typeface="DIN Alternate Bold"/>
                <a:cs typeface="DIN Alternate Bold"/>
                <a:sym typeface="DIN Alternate Bold"/>
              </a:defRPr>
            </a:lvl1pPr>
          </a:lstStyle>
          <a:p>
            <a:pPr/>
            <a:r>
              <a:t>Video Capture</a:t>
            </a:r>
          </a:p>
        </p:txBody>
      </p:sp>
      <p:pic>
        <p:nvPicPr>
          <p:cNvPr id="209" name="Group 17.png" descr="Group 17.png"/>
          <p:cNvPicPr>
            <a:picLocks noChangeAspect="1"/>
          </p:cNvPicPr>
          <p:nvPr/>
        </p:nvPicPr>
        <p:blipFill>
          <a:blip r:embed="rId2">
            <a:extLst/>
          </a:blip>
          <a:stretch>
            <a:fillRect/>
          </a:stretch>
        </p:blipFill>
        <p:spPr>
          <a:xfrm>
            <a:off x="1503574" y="5893323"/>
            <a:ext cx="12300653" cy="7061208"/>
          </a:xfrm>
          <a:prstGeom prst="rect">
            <a:avLst/>
          </a:prstGeom>
          <a:ln w="12700">
            <a:miter lim="400000"/>
          </a:ln>
        </p:spPr>
      </p:pic>
      <p:pic>
        <p:nvPicPr>
          <p:cNvPr id="210" name="Group 18.png" descr="Group 18.png"/>
          <p:cNvPicPr>
            <a:picLocks noChangeAspect="1"/>
          </p:cNvPicPr>
          <p:nvPr/>
        </p:nvPicPr>
        <p:blipFill>
          <a:blip r:embed="rId3">
            <a:extLst/>
          </a:blip>
          <a:stretch>
            <a:fillRect/>
          </a:stretch>
        </p:blipFill>
        <p:spPr>
          <a:xfrm>
            <a:off x="15974310" y="2215024"/>
            <a:ext cx="6464339" cy="9889665"/>
          </a:xfrm>
          <a:prstGeom prst="rect">
            <a:avLst/>
          </a:prstGeom>
          <a:ln w="12700">
            <a:miter lim="400000"/>
          </a:ln>
        </p:spPr>
      </p:pic>
      <p:sp>
        <p:nvSpPr>
          <p:cNvPr id="211" name="HOG Descriptor"/>
          <p:cNvSpPr txBox="1"/>
          <p:nvPr/>
        </p:nvSpPr>
        <p:spPr>
          <a:xfrm>
            <a:off x="685178" y="2840690"/>
            <a:ext cx="4285676" cy="635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spAutoFit/>
          </a:bodyPr>
          <a:lstStyle>
            <a:lvl1pPr defTabSz="647700">
              <a:lnSpc>
                <a:spcPct val="120000"/>
              </a:lnSpc>
              <a:spcBef>
                <a:spcPts val="0"/>
              </a:spcBef>
              <a:defRPr cap="all" spc="180" sz="3600">
                <a:latin typeface="DIN Alternate Bold"/>
                <a:ea typeface="DIN Alternate Bold"/>
                <a:cs typeface="DIN Alternate Bold"/>
                <a:sym typeface="DIN Alternate Bold"/>
              </a:defRPr>
            </a:lvl1pPr>
          </a:lstStyle>
          <a:p>
            <a:pPr/>
            <a:r>
              <a:t>HOG Descriptor</a:t>
            </a:r>
          </a:p>
        </p:txBody>
      </p:sp>
      <p:sp>
        <p:nvSpPr>
          <p:cNvPr id="212" name="Human Detection"/>
          <p:cNvSpPr txBox="1"/>
          <p:nvPr/>
        </p:nvSpPr>
        <p:spPr>
          <a:xfrm>
            <a:off x="726519" y="4639981"/>
            <a:ext cx="4431594" cy="635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spAutoFit/>
          </a:bodyPr>
          <a:lstStyle>
            <a:lvl1pPr defTabSz="647700">
              <a:lnSpc>
                <a:spcPct val="120000"/>
              </a:lnSpc>
              <a:spcBef>
                <a:spcPts val="0"/>
              </a:spcBef>
              <a:defRPr cap="all" spc="180" sz="3600">
                <a:latin typeface="DIN Alternate Bold"/>
                <a:ea typeface="DIN Alternate Bold"/>
                <a:cs typeface="DIN Alternate Bold"/>
                <a:sym typeface="DIN Alternate Bold"/>
              </a:defRPr>
            </a:lvl1pPr>
          </a:lstStyle>
          <a:p>
            <a:pPr/>
            <a:r>
              <a:t>Human Detection</a:t>
            </a:r>
          </a:p>
        </p:txBody>
      </p:sp>
      <p:sp>
        <p:nvSpPr>
          <p:cNvPr id="213" name="CV2 (Open CV)"/>
          <p:cNvSpPr txBox="1"/>
          <p:nvPr/>
        </p:nvSpPr>
        <p:spPr>
          <a:xfrm>
            <a:off x="7089219" y="3746686"/>
            <a:ext cx="4431595" cy="635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spAutoFit/>
          </a:bodyPr>
          <a:lstStyle>
            <a:lvl1pPr defTabSz="647700">
              <a:lnSpc>
                <a:spcPct val="120000"/>
              </a:lnSpc>
              <a:spcBef>
                <a:spcPts val="0"/>
              </a:spcBef>
              <a:defRPr cap="all" spc="180" sz="3600">
                <a:latin typeface="DIN Alternate Bold"/>
                <a:ea typeface="DIN Alternate Bold"/>
                <a:cs typeface="DIN Alternate Bold"/>
                <a:sym typeface="DIN Alternate Bold"/>
              </a:defRPr>
            </a:lvl1pPr>
          </a:lstStyle>
          <a:p>
            <a:pPr/>
            <a:r>
              <a:t>CV2 (Open CV)</a:t>
            </a:r>
          </a:p>
        </p:txBody>
      </p:sp>
      <p:sp>
        <p:nvSpPr>
          <p:cNvPr id="214" name="Python libraries"/>
          <p:cNvSpPr txBox="1"/>
          <p:nvPr/>
        </p:nvSpPr>
        <p:spPr>
          <a:xfrm>
            <a:off x="7089219" y="2840690"/>
            <a:ext cx="4431595" cy="635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spAutoFit/>
          </a:bodyPr>
          <a:lstStyle>
            <a:lvl1pPr defTabSz="647700">
              <a:lnSpc>
                <a:spcPct val="120000"/>
              </a:lnSpc>
              <a:spcBef>
                <a:spcPts val="0"/>
              </a:spcBef>
              <a:defRPr cap="all" spc="180" sz="3600">
                <a:latin typeface="DIN Alternate Bold"/>
                <a:ea typeface="DIN Alternate Bold"/>
                <a:cs typeface="DIN Alternate Bold"/>
                <a:sym typeface="DIN Alternate Bold"/>
              </a:defRPr>
            </a:lvl1pPr>
          </a:lstStyle>
          <a:p>
            <a:pPr/>
            <a:r>
              <a:t>Python libraries</a:t>
            </a:r>
          </a:p>
        </p:txBody>
      </p:sp>
      <p:sp>
        <p:nvSpPr>
          <p:cNvPr id="215" name="Winsound"/>
          <p:cNvSpPr txBox="1"/>
          <p:nvPr/>
        </p:nvSpPr>
        <p:spPr>
          <a:xfrm>
            <a:off x="7089219" y="4639981"/>
            <a:ext cx="4431595" cy="635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spAutoFit/>
          </a:bodyPr>
          <a:lstStyle>
            <a:lvl1pPr defTabSz="647700">
              <a:lnSpc>
                <a:spcPct val="120000"/>
              </a:lnSpc>
              <a:spcBef>
                <a:spcPts val="0"/>
              </a:spcBef>
              <a:defRPr cap="all" spc="180" sz="3600">
                <a:latin typeface="DIN Alternate Bold"/>
                <a:ea typeface="DIN Alternate Bold"/>
                <a:cs typeface="DIN Alternate Bold"/>
                <a:sym typeface="DIN Alternate Bold"/>
              </a:defRPr>
            </a:lvl1pPr>
          </a:lstStyle>
          <a:p>
            <a:pPr/>
            <a:r>
              <a:t>Winsound</a:t>
            </a:r>
          </a:p>
        </p:txBody>
      </p:sp>
    </p:spTree>
  </p:cSld>
  <p:clrMapOvr>
    <a:masterClrMapping/>
  </p:clrMapOvr>
  <mc:AlternateContent xmlns:mc="http://schemas.openxmlformats.org/markup-compatibility/2006">
    <mc:Choice xmlns:p14="http://schemas.microsoft.com/office/powerpoint/2010/main" Requires="p14">
      <p:transition spd="slow" advClick="1" p14:dur="1500">
        <p:push dir="l"/>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7" name="Potential changes"/>
          <p:cNvSpPr txBox="1"/>
          <p:nvPr>
            <p:ph type="title"/>
          </p:nvPr>
        </p:nvSpPr>
        <p:spPr>
          <a:xfrm>
            <a:off x="762000" y="406400"/>
            <a:ext cx="22860000" cy="1016000"/>
          </a:xfrm>
          <a:prstGeom prst="rect">
            <a:avLst/>
          </a:prstGeom>
        </p:spPr>
        <p:txBody>
          <a:bodyPr/>
          <a:lstStyle>
            <a:lvl1pPr defTabSz="685165">
              <a:spcBef>
                <a:spcPts val="3200"/>
              </a:spcBef>
              <a:defRPr sz="7221"/>
            </a:lvl1pPr>
          </a:lstStyle>
          <a:p>
            <a:pPr/>
            <a:r>
              <a:t>Potential changes</a:t>
            </a:r>
          </a:p>
        </p:txBody>
      </p:sp>
      <p:sp>
        <p:nvSpPr>
          <p:cNvPr id="218" name="Even the most effective solution can present challenges, and our proposed solution is no exception. However, by identifying and addressing these challenges, we can work towards creating a robust and successful system."/>
          <p:cNvSpPr txBox="1"/>
          <p:nvPr/>
        </p:nvSpPr>
        <p:spPr>
          <a:xfrm>
            <a:off x="707542" y="1537362"/>
            <a:ext cx="22968917" cy="191516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spAutoFit/>
          </a:bodyPr>
          <a:lstStyle>
            <a:lvl1pPr defTabSz="647700">
              <a:lnSpc>
                <a:spcPct val="120000"/>
              </a:lnSpc>
              <a:spcBef>
                <a:spcPts val="0"/>
              </a:spcBef>
              <a:defRPr spc="180" sz="3600">
                <a:latin typeface="DIN Alternate Bold"/>
                <a:ea typeface="DIN Alternate Bold"/>
                <a:cs typeface="DIN Alternate Bold"/>
                <a:sym typeface="DIN Alternate Bold"/>
              </a:defRPr>
            </a:lvl1pPr>
          </a:lstStyle>
          <a:p>
            <a:pPr/>
            <a:r>
              <a:t>Even the most effective solution can present challenges, and our proposed solution is no exception. However, by identifying and addressing these challenges, we can work towards creating a robust and successful system.</a:t>
            </a:r>
          </a:p>
        </p:txBody>
      </p:sp>
      <p:pic>
        <p:nvPicPr>
          <p:cNvPr id="219" name="Group 24.png" descr="Group 24.png"/>
          <p:cNvPicPr>
            <a:picLocks noChangeAspect="1"/>
          </p:cNvPicPr>
          <p:nvPr/>
        </p:nvPicPr>
        <p:blipFill>
          <a:blip r:embed="rId2">
            <a:extLst/>
          </a:blip>
          <a:stretch>
            <a:fillRect/>
          </a:stretch>
        </p:blipFill>
        <p:spPr>
          <a:xfrm>
            <a:off x="-827014" y="3937000"/>
            <a:ext cx="7289801" cy="9353878"/>
          </a:xfrm>
          <a:prstGeom prst="rect">
            <a:avLst/>
          </a:prstGeom>
          <a:ln w="12700">
            <a:miter lim="400000"/>
          </a:ln>
        </p:spPr>
      </p:pic>
      <p:pic>
        <p:nvPicPr>
          <p:cNvPr id="220" name="Group 25.png" descr="Group 25.png"/>
          <p:cNvPicPr>
            <a:picLocks noChangeAspect="1"/>
          </p:cNvPicPr>
          <p:nvPr/>
        </p:nvPicPr>
        <p:blipFill>
          <a:blip r:embed="rId3">
            <a:extLst/>
          </a:blip>
          <a:stretch>
            <a:fillRect/>
          </a:stretch>
        </p:blipFill>
        <p:spPr>
          <a:xfrm>
            <a:off x="3979329" y="3937000"/>
            <a:ext cx="7289801" cy="9353878"/>
          </a:xfrm>
          <a:prstGeom prst="rect">
            <a:avLst/>
          </a:prstGeom>
          <a:ln w="12700">
            <a:miter lim="400000"/>
          </a:ln>
        </p:spPr>
      </p:pic>
      <p:pic>
        <p:nvPicPr>
          <p:cNvPr id="221" name="Group 26.png" descr="Group 26.png"/>
          <p:cNvPicPr>
            <a:picLocks noChangeAspect="1"/>
          </p:cNvPicPr>
          <p:nvPr/>
        </p:nvPicPr>
        <p:blipFill>
          <a:blip r:embed="rId4">
            <a:extLst/>
          </a:blip>
          <a:stretch>
            <a:fillRect/>
          </a:stretch>
        </p:blipFill>
        <p:spPr>
          <a:xfrm>
            <a:off x="8775700" y="3937000"/>
            <a:ext cx="7289800" cy="9353878"/>
          </a:xfrm>
          <a:prstGeom prst="rect">
            <a:avLst/>
          </a:prstGeom>
          <a:ln w="12700">
            <a:miter lim="400000"/>
          </a:ln>
        </p:spPr>
      </p:pic>
      <p:pic>
        <p:nvPicPr>
          <p:cNvPr id="222" name="Group 27.png" descr="Group 27.png"/>
          <p:cNvPicPr>
            <a:picLocks noChangeAspect="1"/>
          </p:cNvPicPr>
          <p:nvPr/>
        </p:nvPicPr>
        <p:blipFill>
          <a:blip r:embed="rId5">
            <a:extLst/>
          </a:blip>
          <a:stretch>
            <a:fillRect/>
          </a:stretch>
        </p:blipFill>
        <p:spPr>
          <a:xfrm>
            <a:off x="13540917" y="3937000"/>
            <a:ext cx="7289801" cy="9419405"/>
          </a:xfrm>
          <a:prstGeom prst="rect">
            <a:avLst/>
          </a:prstGeom>
          <a:ln w="12700">
            <a:miter lim="400000"/>
          </a:ln>
        </p:spPr>
      </p:pic>
      <p:pic>
        <p:nvPicPr>
          <p:cNvPr id="223" name="Group 28.png" descr="Group 28.png"/>
          <p:cNvPicPr>
            <a:picLocks noChangeAspect="1"/>
          </p:cNvPicPr>
          <p:nvPr/>
        </p:nvPicPr>
        <p:blipFill>
          <a:blip r:embed="rId6">
            <a:extLst/>
          </a:blip>
          <a:stretch>
            <a:fillRect/>
          </a:stretch>
        </p:blipFill>
        <p:spPr>
          <a:xfrm>
            <a:off x="18353013" y="3937000"/>
            <a:ext cx="7289801" cy="9419405"/>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500">
        <p:push dir="l"/>
      </p:transition>
    </mc:Choice>
    <mc:Fallback>
      <p:transition spd="slow">
        <p:fade/>
      </p:transition>
    </mc:Fallback>
  </mc:AlternateContent>
</p:sld>
</file>

<file path=ppt/theme/theme1.xml><?xml version="1.0" encoding="utf-8"?>
<a:theme xmlns:a="http://schemas.openxmlformats.org/drawingml/2006/main" xmlns:r="http://schemas.openxmlformats.org/officeDocument/2006/relationships" name="New_Template7">
  <a:themeElements>
    <a:clrScheme name="New_Template7">
      <a:dk1>
        <a:srgbClr val="222222"/>
      </a:dk1>
      <a:lt1>
        <a:srgbClr val="838787"/>
      </a:lt1>
      <a:dk2>
        <a:srgbClr val="222222"/>
      </a:dk2>
      <a:lt2>
        <a:srgbClr val="A6AAA9"/>
      </a:lt2>
      <a:accent1>
        <a:srgbClr val="34A5DA"/>
      </a:accent1>
      <a:accent2>
        <a:srgbClr val="3F969A"/>
      </a:accent2>
      <a:accent3>
        <a:srgbClr val="8ABE5E"/>
      </a:accent3>
      <a:accent4>
        <a:srgbClr val="FDCB56"/>
      </a:accent4>
      <a:accent5>
        <a:srgbClr val="E42832"/>
      </a:accent5>
      <a:accent6>
        <a:srgbClr val="C52060"/>
      </a:accent6>
      <a:hlink>
        <a:srgbClr val="0000FF"/>
      </a:hlink>
      <a:folHlink>
        <a:srgbClr val="FF00FF"/>
      </a:folHlink>
    </a:clrScheme>
    <a:fontScheme name="New_Template7">
      <a:majorFont>
        <a:latin typeface="DIN Condensed Bold"/>
        <a:ea typeface="DIN Condensed Bold"/>
        <a:cs typeface="DIN Condensed Bold"/>
      </a:majorFont>
      <a:minorFont>
        <a:latin typeface="DIN Condensed Bold"/>
        <a:ea typeface="DIN Condensed Bold"/>
        <a:cs typeface="DIN Condensed Bold"/>
      </a:minorFont>
    </a:fontScheme>
    <a:fmtScheme name="New_Template7">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80000"/>
          </a:lnSpc>
          <a:spcBef>
            <a:spcPts val="0"/>
          </a:spcBef>
          <a:spcAft>
            <a:spcPts val="0"/>
          </a:spcAft>
          <a:buClrTx/>
          <a:buSzTx/>
          <a:buFontTx/>
          <a:buNone/>
          <a:tabLst/>
          <a:defRPr b="0" baseline="0" cap="all" i="0" spc="0" strike="noStrike" sz="4000" u="none" kumimoji="0" normalizeH="0">
            <a:ln>
              <a:noFill/>
            </a:ln>
            <a:solidFill>
              <a:srgbClr val="FFFFFF"/>
            </a:solidFill>
            <a:effectLst/>
            <a:uFillTx/>
            <a:latin typeface="+mn-lt"/>
            <a:ea typeface="+mn-ea"/>
            <a:cs typeface="+mn-cs"/>
            <a:sym typeface="DIN Condensed Bold"/>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l" defTabSz="825500" rtl="0" fontAlgn="auto" latinLnBrk="0" hangingPunct="0">
          <a:lnSpc>
            <a:spcPct val="100000"/>
          </a:lnSpc>
          <a:spcBef>
            <a:spcPts val="3400"/>
          </a:spcBef>
          <a:spcAft>
            <a:spcPts val="0"/>
          </a:spcAft>
          <a:buClrTx/>
          <a:buSzTx/>
          <a:buFontTx/>
          <a:buNone/>
          <a:tabLst/>
          <a:defRPr b="0" baseline="0" cap="none" i="0" spc="0" strike="noStrike" sz="3000" u="none" kumimoji="0" normalizeH="0">
            <a:ln>
              <a:noFill/>
            </a:ln>
            <a:solidFill>
              <a:srgbClr val="838787"/>
            </a:solidFill>
            <a:effectLst/>
            <a:uFillTx/>
            <a:latin typeface="Avenir Next Medium"/>
            <a:ea typeface="Avenir Next Medium"/>
            <a:cs typeface="Avenir Next Medium"/>
            <a:sym typeface="Avenir Next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New_Template7">
  <a:themeElements>
    <a:clrScheme name="New_Template7">
      <a:dk1>
        <a:srgbClr val="000000"/>
      </a:dk1>
      <a:lt1>
        <a:srgbClr val="FFFFFF"/>
      </a:lt1>
      <a:dk2>
        <a:srgbClr val="222222"/>
      </a:dk2>
      <a:lt2>
        <a:srgbClr val="A6AAA9"/>
      </a:lt2>
      <a:accent1>
        <a:srgbClr val="34A5DA"/>
      </a:accent1>
      <a:accent2>
        <a:srgbClr val="3F969A"/>
      </a:accent2>
      <a:accent3>
        <a:srgbClr val="8ABE5E"/>
      </a:accent3>
      <a:accent4>
        <a:srgbClr val="FDCB56"/>
      </a:accent4>
      <a:accent5>
        <a:srgbClr val="E42832"/>
      </a:accent5>
      <a:accent6>
        <a:srgbClr val="C52060"/>
      </a:accent6>
      <a:hlink>
        <a:srgbClr val="0000FF"/>
      </a:hlink>
      <a:folHlink>
        <a:srgbClr val="FF00FF"/>
      </a:folHlink>
    </a:clrScheme>
    <a:fontScheme name="New_Template7">
      <a:majorFont>
        <a:latin typeface="DIN Condensed Bold"/>
        <a:ea typeface="DIN Condensed Bold"/>
        <a:cs typeface="DIN Condensed Bold"/>
      </a:majorFont>
      <a:minorFont>
        <a:latin typeface="DIN Condensed Bold"/>
        <a:ea typeface="DIN Condensed Bold"/>
        <a:cs typeface="DIN Condensed Bold"/>
      </a:minorFont>
    </a:fontScheme>
    <a:fmtScheme name="New_Template7">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80000"/>
          </a:lnSpc>
          <a:spcBef>
            <a:spcPts val="0"/>
          </a:spcBef>
          <a:spcAft>
            <a:spcPts val="0"/>
          </a:spcAft>
          <a:buClrTx/>
          <a:buSzTx/>
          <a:buFontTx/>
          <a:buNone/>
          <a:tabLst/>
          <a:defRPr b="0" baseline="0" cap="all" i="0" spc="0" strike="noStrike" sz="4000" u="none" kumimoji="0" normalizeH="0">
            <a:ln>
              <a:noFill/>
            </a:ln>
            <a:solidFill>
              <a:srgbClr val="FFFFFF"/>
            </a:solidFill>
            <a:effectLst/>
            <a:uFillTx/>
            <a:latin typeface="+mn-lt"/>
            <a:ea typeface="+mn-ea"/>
            <a:cs typeface="+mn-cs"/>
            <a:sym typeface="DIN Condensed Bold"/>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l" defTabSz="825500" rtl="0" fontAlgn="auto" latinLnBrk="0" hangingPunct="0">
          <a:lnSpc>
            <a:spcPct val="100000"/>
          </a:lnSpc>
          <a:spcBef>
            <a:spcPts val="3400"/>
          </a:spcBef>
          <a:spcAft>
            <a:spcPts val="0"/>
          </a:spcAft>
          <a:buClrTx/>
          <a:buSzTx/>
          <a:buFontTx/>
          <a:buNone/>
          <a:tabLst/>
          <a:defRPr b="0" baseline="0" cap="none" i="0" spc="0" strike="noStrike" sz="3000" u="none" kumimoji="0" normalizeH="0">
            <a:ln>
              <a:noFill/>
            </a:ln>
            <a:solidFill>
              <a:srgbClr val="838787"/>
            </a:solidFill>
            <a:effectLst/>
            <a:uFillTx/>
            <a:latin typeface="Avenir Next Medium"/>
            <a:ea typeface="Avenir Next Medium"/>
            <a:cs typeface="Avenir Next Medium"/>
            <a:sym typeface="Avenir Next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